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notesMasterIdLst>
    <p:notesMasterId r:id="rId14"/>
  </p:notesMasterIdLst>
  <p:sldIdLst>
    <p:sldId id="256" r:id="rId2"/>
    <p:sldId id="281" r:id="rId3"/>
    <p:sldId id="278" r:id="rId4"/>
    <p:sldId id="270" r:id="rId5"/>
    <p:sldId id="282" r:id="rId6"/>
    <p:sldId id="287" r:id="rId7"/>
    <p:sldId id="283" r:id="rId8"/>
    <p:sldId id="279" r:id="rId9"/>
    <p:sldId id="280" r:id="rId10"/>
    <p:sldId id="284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B0F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F851D-C07D-4B62-93E5-0CE0E3CE55C6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71D1C-DB46-4202-A349-0A2F1165A6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56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84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14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6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62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10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173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923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23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02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57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32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26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15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53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76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91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92D050"/>
            </a:gs>
            <a:gs pos="14000">
              <a:schemeClr val="accent5">
                <a:lumMod val="0"/>
                <a:lumOff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F96133-C0CA-4F70-8A12-CB7DF501C9CB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1517-9A92-4C9D-A2D7-7128160DE3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589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95A584-D549-4B22-922A-818626E25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3933" y="2812774"/>
            <a:ext cx="8144134" cy="2626491"/>
          </a:xfr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Bienvenue à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l’association Neuilly golf</a:t>
            </a:r>
          </a:p>
          <a:p>
            <a:pPr algn="ctr"/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D78CFA0A-9BB3-4B64-A639-D986C1160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54" y="464779"/>
            <a:ext cx="4152089" cy="15946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68F23E1D-62E3-4269-8142-9151D863A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5105" y="4668679"/>
            <a:ext cx="2101785" cy="17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7C82-818F-4448-9305-EC64E61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Gestion de l’Association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9C15F-92A7-41B3-84B2-D8224547AC29}"/>
              </a:ext>
            </a:extLst>
          </p:cNvPr>
          <p:cNvSpPr/>
          <p:nvPr/>
        </p:nvSpPr>
        <p:spPr>
          <a:xfrm>
            <a:off x="1103312" y="1620965"/>
            <a:ext cx="8946541" cy="51674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Neuilly Golf, association loi 1901 et reconnue par la ville comme Association municipale, est gérée par un Conseil d‘Administration.</a:t>
            </a:r>
          </a:p>
          <a:p>
            <a:pPr algn="just"/>
            <a:r>
              <a:rPr lang="fr-FR" dirty="0">
                <a:solidFill>
                  <a:schemeClr val="bg1"/>
                </a:solidFill>
              </a:rPr>
              <a:t>Composée de 10 bénévoles élus par l’AGO ; NG est régie par des Statuts et un Règlement Intérieur. Un comité de discipline indépendant du CA est appelé à statuer en cas de non respect du Règlement Intérieur.</a:t>
            </a:r>
          </a:p>
          <a:p>
            <a:pPr algn="just"/>
            <a:endParaRPr lang="fr-FR" sz="8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Président : Michel Olivié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Secrétaire général : Jack Drillet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Trésorière : Michelle Drillet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Directeur sportif : Mohamed </a:t>
            </a:r>
            <a:r>
              <a:rPr lang="fr-FR" dirty="0" err="1">
                <a:solidFill>
                  <a:schemeClr val="bg1"/>
                </a:solidFill>
              </a:rPr>
              <a:t>Jaabouti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Relation aux entreprises : Etienne Charton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Conseil juridique : Jean Capiaux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Conseil sur la RGPD, Référente Covid : Fabienne Marquet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Conseil en organisation, créateur de la Neuilly Golf Cup : Bernard </a:t>
            </a:r>
            <a:r>
              <a:rPr lang="fr-FR" dirty="0" err="1">
                <a:solidFill>
                  <a:schemeClr val="bg1"/>
                </a:solidFill>
              </a:rPr>
              <a:t>Lepidi</a:t>
            </a:r>
            <a:endParaRPr lang="fr-F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Conseil en communication : Gérard </a:t>
            </a:r>
            <a:r>
              <a:rPr lang="fr-FR" dirty="0" err="1">
                <a:solidFill>
                  <a:schemeClr val="bg1"/>
                </a:solidFill>
              </a:rPr>
              <a:t>Lipovitch</a:t>
            </a:r>
            <a:endParaRPr lang="fr-FR" dirty="0">
              <a:solidFill>
                <a:schemeClr val="bg1"/>
              </a:solidFill>
            </a:endParaRPr>
          </a:p>
          <a:p>
            <a:pPr algn="just"/>
            <a:endParaRPr lang="fr-FR" sz="800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Président d’honneur : Jean Louis Sadone, fondateur de NG en 2005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bg1"/>
                </a:solidFill>
              </a:rPr>
              <a:t>Membres d’honneur : Charles-H Bachelier, Gil Catherine, Charles-H </a:t>
            </a:r>
            <a:r>
              <a:rPr lang="fr-FR" dirty="0" err="1">
                <a:solidFill>
                  <a:schemeClr val="bg1"/>
                </a:solidFill>
              </a:rPr>
              <a:t>Quélin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7C82-818F-4448-9305-EC64E61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Contacts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69C15F-92A7-41B3-84B2-D8224547AC29}"/>
              </a:ext>
            </a:extLst>
          </p:cNvPr>
          <p:cNvSpPr/>
          <p:nvPr/>
        </p:nvSpPr>
        <p:spPr>
          <a:xfrm>
            <a:off x="1103312" y="1620966"/>
            <a:ext cx="8946541" cy="16092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Michel Olivié 06 75 02 86 05 contact@neuillygolf.com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Jack Drillet 06 76 85 88 64 secretaire@neuillygolf.com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Sur le site www.neuillygolf.com : Inscriptions aux sorties et compétitions, achats sur la boutique NG par paiement sécurisé.</a:t>
            </a:r>
          </a:p>
          <a:p>
            <a:pPr algn="just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10339"/>
            <a:ext cx="11340548" cy="666967"/>
          </a:xfrm>
        </p:spPr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8" name="Image 7" descr="Une image contenant ciel, extérieur, terrain, personne&#10;&#10;Description générée automatiquement">
            <a:extLst>
              <a:ext uri="{FF2B5EF4-FFF2-40B4-BE49-F238E27FC236}">
                <a16:creationId xmlns:a16="http://schemas.microsoft.com/office/drawing/2014/main" id="{4F4D0DA2-E97A-47A9-B3B3-2D7136F2D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28" y="145192"/>
            <a:ext cx="3495261" cy="2621446"/>
          </a:xfrm>
          <a:prstGeom prst="rect">
            <a:avLst/>
          </a:prstGeom>
        </p:spPr>
      </p:pic>
      <p:pic>
        <p:nvPicPr>
          <p:cNvPr id="10" name="Image 9" descr="Une image contenant ciel, extérieur, herbe, champ&#10;&#10;Description générée automatiquement">
            <a:extLst>
              <a:ext uri="{FF2B5EF4-FFF2-40B4-BE49-F238E27FC236}">
                <a16:creationId xmlns:a16="http://schemas.microsoft.com/office/drawing/2014/main" id="{67F72205-5872-490F-A63E-47C5A18E8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13" y="171364"/>
            <a:ext cx="2429289" cy="3239052"/>
          </a:xfrm>
          <a:prstGeom prst="rect">
            <a:avLst/>
          </a:prstGeom>
        </p:spPr>
      </p:pic>
      <p:pic>
        <p:nvPicPr>
          <p:cNvPr id="14" name="Image 13" descr="Une image contenant herbe, extérieur, ciel, arbre&#10;&#10;Description générée automatiquement">
            <a:extLst>
              <a:ext uri="{FF2B5EF4-FFF2-40B4-BE49-F238E27FC236}">
                <a16:creationId xmlns:a16="http://schemas.microsoft.com/office/drawing/2014/main" id="{E7F8F433-A6C7-4D32-BBF0-63BC2DF81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43" y="3759187"/>
            <a:ext cx="3563441" cy="2213999"/>
          </a:xfrm>
          <a:prstGeom prst="rect">
            <a:avLst/>
          </a:prstGeom>
        </p:spPr>
      </p:pic>
      <p:pic>
        <p:nvPicPr>
          <p:cNvPr id="16" name="Image 15" descr="Une image contenant ciel, extérieur, herbe, montagne&#10;&#10;Description générée automatiquement">
            <a:extLst>
              <a:ext uri="{FF2B5EF4-FFF2-40B4-BE49-F238E27FC236}">
                <a16:creationId xmlns:a16="http://schemas.microsoft.com/office/drawing/2014/main" id="{0CE4BC8E-567C-45E2-A2E4-21DFC1D03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" y="3760526"/>
            <a:ext cx="3548440" cy="2371093"/>
          </a:xfrm>
          <a:prstGeom prst="rect">
            <a:avLst/>
          </a:prstGeom>
        </p:spPr>
      </p:pic>
      <p:pic>
        <p:nvPicPr>
          <p:cNvPr id="18" name="Image 17" descr="Une image contenant ciel, herbe, extérieur, eau&#10;&#10;Description générée automatiquement">
            <a:extLst>
              <a:ext uri="{FF2B5EF4-FFF2-40B4-BE49-F238E27FC236}">
                <a16:creationId xmlns:a16="http://schemas.microsoft.com/office/drawing/2014/main" id="{300FE36E-0862-4BBE-8E62-62B240B17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103" y="3760526"/>
            <a:ext cx="3563441" cy="267258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D205438-88C9-453F-9E01-0721D1A65148}"/>
              </a:ext>
            </a:extLst>
          </p:cNvPr>
          <p:cNvSpPr txBox="1"/>
          <p:nvPr/>
        </p:nvSpPr>
        <p:spPr>
          <a:xfrm>
            <a:off x="59465" y="2941983"/>
            <a:ext cx="809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Voyage golfique dans le golfe du Morbihan (mai 2021)  </a:t>
            </a:r>
          </a:p>
        </p:txBody>
      </p:sp>
      <p:pic>
        <p:nvPicPr>
          <p:cNvPr id="23" name="Image 22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id="{795CFC0E-43D4-4010-822A-C2BC5C584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" y="168774"/>
            <a:ext cx="3495261" cy="262313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D0FEF93-E6E7-4CF4-86D0-15DC0E566096}"/>
              </a:ext>
            </a:extLst>
          </p:cNvPr>
          <p:cNvSpPr txBox="1"/>
          <p:nvPr/>
        </p:nvSpPr>
        <p:spPr>
          <a:xfrm>
            <a:off x="59464" y="6433107"/>
            <a:ext cx="11575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Voyage golfique en Corse-du-Sud (Juin 2021)</a:t>
            </a:r>
          </a:p>
        </p:txBody>
      </p:sp>
    </p:spTree>
    <p:extLst>
      <p:ext uri="{BB962C8B-B14F-4D97-AF65-F5344CB8AC3E}">
        <p14:creationId xmlns:p14="http://schemas.microsoft.com/office/powerpoint/2010/main" val="6518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DBE7D-8744-4DDA-97AD-52EDDAB5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b="1" i="0" dirty="0">
                <a:solidFill>
                  <a:srgbClr val="444444"/>
                </a:solidFill>
                <a:effectLst/>
              </a:rPr>
              <a:t>Le cœur de Neuilly bat pour le Golf </a:t>
            </a:r>
            <a:br>
              <a:rPr lang="fr-FR" sz="2400" b="1" i="0" dirty="0">
                <a:solidFill>
                  <a:srgbClr val="444444"/>
                </a:solidFill>
                <a:effectLst/>
              </a:rPr>
            </a:br>
            <a:r>
              <a:rPr lang="fr-FR" sz="2400" b="1" i="0" dirty="0">
                <a:solidFill>
                  <a:srgbClr val="444444"/>
                </a:solidFill>
                <a:effectLst/>
              </a:rPr>
              <a:t>Venez partager avec nous votre passion sur les plus beaux parcours d’Île-de-France, de l’hexagone et au-delà</a:t>
            </a:r>
            <a:br>
              <a:rPr lang="fr-FR" sz="2400" b="1" i="0" dirty="0">
                <a:solidFill>
                  <a:srgbClr val="FF0000"/>
                </a:solidFill>
                <a:effectLst/>
              </a:rPr>
            </a:b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6E2516-FA11-4C05-A293-511900FA6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94113"/>
            <a:ext cx="9273140" cy="241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</a:rPr>
              <a:t>L’association Neuilly Golf repose sur 4 piliers :</a:t>
            </a:r>
          </a:p>
          <a:p>
            <a:pPr>
              <a:buClr>
                <a:schemeClr val="bg1"/>
              </a:buClr>
              <a:buSzPct val="87000"/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Golf Loisir avec ses 40 sorties amicales en Île de France et ses séjours plus lointains</a:t>
            </a:r>
          </a:p>
          <a:p>
            <a:pPr>
              <a:buClr>
                <a:schemeClr val="bg1"/>
              </a:buClr>
              <a:buSzPct val="87000"/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Golf Compétition par équipes représentant NG et la Ville de Neuilly</a:t>
            </a:r>
          </a:p>
          <a:p>
            <a:pPr>
              <a:buClr>
                <a:schemeClr val="bg1"/>
              </a:buClr>
              <a:buSzPct val="87000"/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Ecole de Golf pour les enfants et stages pendant les vacances</a:t>
            </a:r>
          </a:p>
          <a:p>
            <a:pPr>
              <a:buClr>
                <a:schemeClr val="bg1"/>
              </a:buClr>
              <a:buSzPct val="87000"/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Rencontres festives</a:t>
            </a:r>
          </a:p>
          <a:p>
            <a:pPr marL="0" indent="0">
              <a:buClrTx/>
              <a:buNone/>
            </a:pP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1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7C82-818F-4448-9305-EC64E61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Golf Loisir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0B8CC2-D4A5-44CC-ADCB-12DB7DF1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44961"/>
              </p:ext>
            </p:extLst>
          </p:nvPr>
        </p:nvGraphicFramePr>
        <p:xfrm>
          <a:off x="1103312" y="3478999"/>
          <a:ext cx="8946541" cy="22624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46541">
                  <a:extLst>
                    <a:ext uri="{9D8B030D-6E8A-4147-A177-3AD203B41FA5}">
                      <a16:colId xmlns:a16="http://schemas.microsoft.com/office/drawing/2014/main" val="2130291886"/>
                    </a:ext>
                  </a:extLst>
                </a:gridCol>
              </a:tblGrid>
              <a:tr h="6258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Golfs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182892"/>
                  </a:ext>
                </a:extLst>
              </a:tr>
              <a:tr h="1636614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Apremont, Cély, Raray, Béthemont, Feucherolles, Forêt de Chantilly,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Belle Fontaine, Marivaux, Forges les Bains, Mont Griffon,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Fourqueux, Rochefort, Saint Marc, Vaucouleurs, Ormesson,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Domont, …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Séjours : Golfe du Morbihan, Corse, Côte d‘Opale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668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69C15F-92A7-41B3-84B2-D8224547AC29}"/>
              </a:ext>
            </a:extLst>
          </p:cNvPr>
          <p:cNvSpPr/>
          <p:nvPr/>
        </p:nvSpPr>
        <p:spPr>
          <a:xfrm>
            <a:off x="1103312" y="1620965"/>
            <a:ext cx="8946541" cy="1570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Neuilly Golf vous propose au cours de l’année une quarantaine de sorties amicales sur les golfs de la région parisienne, en semaine et week-end, et plusieurs voyages golfiques en France et à l’étranger.</a:t>
            </a:r>
          </a:p>
        </p:txBody>
      </p:sp>
    </p:spTree>
    <p:extLst>
      <p:ext uri="{BB962C8B-B14F-4D97-AF65-F5344CB8AC3E}">
        <p14:creationId xmlns:p14="http://schemas.microsoft.com/office/powerpoint/2010/main" val="30251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7C82-818F-4448-9305-EC64E61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Golf Compétition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0B8CC2-D4A5-44CC-ADCB-12DB7DF1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91976"/>
              </p:ext>
            </p:extLst>
          </p:nvPr>
        </p:nvGraphicFramePr>
        <p:xfrm>
          <a:off x="1103312" y="3478998"/>
          <a:ext cx="8946541" cy="2746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46541">
                  <a:extLst>
                    <a:ext uri="{9D8B030D-6E8A-4147-A177-3AD203B41FA5}">
                      <a16:colId xmlns:a16="http://schemas.microsoft.com/office/drawing/2014/main" val="2130291886"/>
                    </a:ext>
                  </a:extLst>
                </a:gridCol>
              </a:tblGrid>
              <a:tr h="615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Compétitions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182892"/>
                  </a:ext>
                </a:extLst>
              </a:tr>
              <a:tr h="21301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Master U Cup (UGolf)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Open U Cup (UGolf)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Challenge Séniors (UGolf)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 Inter-Entreprise (Bluegreen)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Buzz’ Cup (Open Golf Club)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Challenge des 36 communes des Hauts-de-Seine (Ligue de golf 92)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   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668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69C15F-92A7-41B3-84B2-D8224547AC29}"/>
              </a:ext>
            </a:extLst>
          </p:cNvPr>
          <p:cNvSpPr/>
          <p:nvPr/>
        </p:nvSpPr>
        <p:spPr>
          <a:xfrm>
            <a:off x="1103312" y="1620965"/>
            <a:ext cx="8946541" cy="1570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Neuilly Golf vous propose de participer et de représenter l’Association à de nombreuses compétitions par équipes tout au long de l’année.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Vous pourrez y participer pour une ou plusieurs épreuves (aucune contrainte!).</a:t>
            </a:r>
          </a:p>
        </p:txBody>
      </p:sp>
    </p:spTree>
    <p:extLst>
      <p:ext uri="{BB962C8B-B14F-4D97-AF65-F5344CB8AC3E}">
        <p14:creationId xmlns:p14="http://schemas.microsoft.com/office/powerpoint/2010/main" val="42095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7C82-818F-4448-9305-EC64E61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Ecole de Golf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0B8CC2-D4A5-44CC-ADCB-12DB7DF1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80372"/>
              </p:ext>
            </p:extLst>
          </p:nvPr>
        </p:nvGraphicFramePr>
        <p:xfrm>
          <a:off x="1103312" y="3478998"/>
          <a:ext cx="8946541" cy="31762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46541">
                  <a:extLst>
                    <a:ext uri="{9D8B030D-6E8A-4147-A177-3AD203B41FA5}">
                      <a16:colId xmlns:a16="http://schemas.microsoft.com/office/drawing/2014/main" val="2130291886"/>
                    </a:ext>
                  </a:extLst>
                </a:gridCol>
              </a:tblGrid>
              <a:tr h="615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Centre d’entrainement au stade Monclar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182892"/>
                  </a:ext>
                </a:extLst>
              </a:tr>
              <a:tr h="21301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 séances (hors vacances scolaires)</a:t>
                      </a:r>
                      <a:endParaRPr lang="fr-FR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571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 sortie sur un parcours 9 trous chaque trimestre</a:t>
                      </a:r>
                      <a:endParaRPr lang="fr-FR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571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Les cours sont structurés de façon à amener les enfants à des niveaux leur permettant d’acquérir un drapeau de couleur (niveaux officiels de la FFGolf)</a:t>
                      </a:r>
                      <a:endParaRPr lang="fr-FR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571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Les groupes sont répartis en fonction des âges et des niveaux, les mercredis et samedis après-midi</a:t>
                      </a:r>
                      <a:endParaRPr lang="fr-FR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571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Les clubs et balles sont fournis pendant les séances d’enseignement la première année</a:t>
                      </a:r>
                      <a:endParaRPr lang="fr-FR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571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Petits groupes de 6 enfants</a:t>
                      </a:r>
                      <a:endParaRPr lang="fr-F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668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69C15F-92A7-41B3-84B2-D8224547AC29}"/>
              </a:ext>
            </a:extLst>
          </p:cNvPr>
          <p:cNvSpPr/>
          <p:nvPr/>
        </p:nvSpPr>
        <p:spPr>
          <a:xfrm>
            <a:off x="1103312" y="1630904"/>
            <a:ext cx="8946541" cy="1798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0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fr-FR" b="0" i="0" dirty="0">
                <a:solidFill>
                  <a:schemeClr val="bg1"/>
                </a:solidFill>
                <a:effectLst/>
              </a:rPr>
              <a:t>Neuilly Golf propose aux enfants de 6 à 15 ans de s’initier et de se perfectionner aux plaisirs du golf de septembre à juin.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Les cours sont dispensés par des professeurs diplômés.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De plus, Neuilly Golf propose des stages pendant les vacances scolaires.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NG s’attache auprès des services de la Mairie à développer les installations d’entrainement</a:t>
            </a:r>
          </a:p>
          <a:p>
            <a:pPr algn="ctr"/>
            <a:endParaRPr lang="fr-FR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47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7C82-818F-4448-9305-EC64E61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Cours pour Adultes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0B8CC2-D4A5-44CC-ADCB-12DB7DF1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326103"/>
              </p:ext>
            </p:extLst>
          </p:nvPr>
        </p:nvGraphicFramePr>
        <p:xfrm>
          <a:off x="1118681" y="3478998"/>
          <a:ext cx="8931172" cy="31762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31172">
                  <a:extLst>
                    <a:ext uri="{9D8B030D-6E8A-4147-A177-3AD203B41FA5}">
                      <a16:colId xmlns:a16="http://schemas.microsoft.com/office/drawing/2014/main" val="2130291886"/>
                    </a:ext>
                  </a:extLst>
                </a:gridCol>
              </a:tblGrid>
              <a:tr h="61592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Golf de Longchamp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182892"/>
                  </a:ext>
                </a:extLst>
              </a:tr>
              <a:tr h="21301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 particuliers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 en duo (couple)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 à thèmes par mini groupe de 3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 adhérent de l'association Neuilly Golf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Être en possession de la carte "Society" du golf de Longchamp (tarif négocié entre NG et le golf)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668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69C15F-92A7-41B3-84B2-D8224547AC29}"/>
              </a:ext>
            </a:extLst>
          </p:cNvPr>
          <p:cNvSpPr/>
          <p:nvPr/>
        </p:nvSpPr>
        <p:spPr>
          <a:xfrm>
            <a:off x="1103312" y="1630904"/>
            <a:ext cx="8946541" cy="1798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0" i="0" dirty="0">
              <a:solidFill>
                <a:schemeClr val="bg1"/>
              </a:solidFill>
              <a:effectLst/>
            </a:endParaRPr>
          </a:p>
          <a:p>
            <a:pPr algn="ctr"/>
            <a:r>
              <a:rPr lang="fr-FR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Neuilly Golf vous propose de vous perfectionner au golf de Longchamp (hippodrome) avec M. Jean-Philippe Serres, professeur diplômé d'état, à des tarifs préférentiels.</a:t>
            </a:r>
          </a:p>
        </p:txBody>
      </p:sp>
    </p:spTree>
    <p:extLst>
      <p:ext uri="{BB962C8B-B14F-4D97-AF65-F5344CB8AC3E}">
        <p14:creationId xmlns:p14="http://schemas.microsoft.com/office/powerpoint/2010/main" val="10811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7C82-818F-4448-9305-EC64E61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Rencontres festives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0B8CC2-D4A5-44CC-ADCB-12DB7DF1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60015"/>
              </p:ext>
            </p:extLst>
          </p:nvPr>
        </p:nvGraphicFramePr>
        <p:xfrm>
          <a:off x="1103312" y="3478998"/>
          <a:ext cx="8946541" cy="2746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46541">
                  <a:extLst>
                    <a:ext uri="{9D8B030D-6E8A-4147-A177-3AD203B41FA5}">
                      <a16:colId xmlns:a16="http://schemas.microsoft.com/office/drawing/2014/main" val="2130291886"/>
                    </a:ext>
                  </a:extLst>
                </a:gridCol>
              </a:tblGrid>
              <a:tr h="615924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AfterGolf</a:t>
                      </a:r>
                      <a:r>
                        <a:rPr lang="fr-FR" dirty="0"/>
                        <a:t> 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182892"/>
                  </a:ext>
                </a:extLst>
              </a:tr>
              <a:tr h="2130140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Tous les 1</a:t>
                      </a:r>
                      <a:r>
                        <a:rPr lang="fr-FR" sz="1800" b="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fr-F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jeudis soirs de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 mois a lieu au Café-Restaurant du golf de Paris Longchamp (hippodrome de </a:t>
                      </a:r>
                      <a:r>
                        <a:rPr lang="fr-F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Longchamp) 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votre "</a:t>
                      </a:r>
                      <a:r>
                        <a:rPr lang="fr-F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AfterGolf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 ".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bonne occasion pour se rencontrer, pour partager une bière, un verre de vin ou bien d'autres breuvages entre golfeurs. Vos amis peuvent vous accompagner.    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668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69C15F-92A7-41B3-84B2-D8224547AC29}"/>
              </a:ext>
            </a:extLst>
          </p:cNvPr>
          <p:cNvSpPr/>
          <p:nvPr/>
        </p:nvSpPr>
        <p:spPr>
          <a:xfrm>
            <a:off x="1103312" y="1630904"/>
            <a:ext cx="8946541" cy="1570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Neuilly Golf organise régulièrement des dîners amicaux dans différents restaurants de Neuilly.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Ces dîners sont agrémentés d’une prestation musicale ou culturelle. </a:t>
            </a:r>
          </a:p>
        </p:txBody>
      </p:sp>
    </p:spTree>
    <p:extLst>
      <p:ext uri="{BB962C8B-B14F-4D97-AF65-F5344CB8AC3E}">
        <p14:creationId xmlns:p14="http://schemas.microsoft.com/office/powerpoint/2010/main" val="35573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7C82-818F-4448-9305-EC64E61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Sorties individuelles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0B8CC2-D4A5-44CC-ADCB-12DB7DF1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89001"/>
              </p:ext>
            </p:extLst>
          </p:nvPr>
        </p:nvGraphicFramePr>
        <p:xfrm>
          <a:off x="1103312" y="3478999"/>
          <a:ext cx="8946541" cy="23632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46541">
                  <a:extLst>
                    <a:ext uri="{9D8B030D-6E8A-4147-A177-3AD203B41FA5}">
                      <a16:colId xmlns:a16="http://schemas.microsoft.com/office/drawing/2014/main" val="2130291886"/>
                    </a:ext>
                  </a:extLst>
                </a:gridCol>
              </a:tblGrid>
              <a:tr h="6258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Golfs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182892"/>
                  </a:ext>
                </a:extLst>
              </a:tr>
              <a:tr h="16366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Réseau Bluegreen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Réseau Golfy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Partenariat : golfs de Cély, Marivaux, Mont Griffon, Fourqueux, Golf National, Paris Country Club, Chaumont-en-Vexin, Forges-les-Bains, 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Partenariat : golf de Paris Longchamp, centre d’entrainement et de cours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668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69C15F-92A7-41B3-84B2-D8224547AC29}"/>
              </a:ext>
            </a:extLst>
          </p:cNvPr>
          <p:cNvSpPr/>
          <p:nvPr/>
        </p:nvSpPr>
        <p:spPr>
          <a:xfrm>
            <a:off x="1103312" y="1620965"/>
            <a:ext cx="8946541" cy="1570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Neuilly Golf permet à ses adhérents d’obtenir des green-fees à tarif négocié sur de nombreux parcours.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8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7C82-818F-4448-9305-EC64E61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Boutique Neuilly Golf</a:t>
            </a:r>
            <a:br>
              <a:rPr lang="fr-FR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C3D30-0B3D-47E1-A46C-003CB8322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A0B8CC2-D4A5-44CC-ADCB-12DB7DF1D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15579"/>
              </p:ext>
            </p:extLst>
          </p:nvPr>
        </p:nvGraphicFramePr>
        <p:xfrm>
          <a:off x="1103312" y="3478999"/>
          <a:ext cx="8946541" cy="29118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46541">
                  <a:extLst>
                    <a:ext uri="{9D8B030D-6E8A-4147-A177-3AD203B41FA5}">
                      <a16:colId xmlns:a16="http://schemas.microsoft.com/office/drawing/2014/main" val="2130291886"/>
                    </a:ext>
                  </a:extLst>
                </a:gridCol>
              </a:tblGrid>
              <a:tr h="6258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Boutique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8182892"/>
                  </a:ext>
                </a:extLst>
              </a:tr>
              <a:tr h="16366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Licence FFGolf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Green-fees (Bluegreen, Paris Country Club)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Carte Golfy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Seau de practice Bluegreen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Vêtements logotés NG (casquette, visière, polo, doudoune)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Balles Wilson Ultra logotées 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6689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69C15F-92A7-41B3-84B2-D8224547AC29}"/>
              </a:ext>
            </a:extLst>
          </p:cNvPr>
          <p:cNvSpPr/>
          <p:nvPr/>
        </p:nvSpPr>
        <p:spPr>
          <a:xfrm>
            <a:off x="1103312" y="1620965"/>
            <a:ext cx="8946541" cy="157038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Grâce au paiement sécurisé de notre site Neuilly Golf, la boutique vous propose de nombreux articles.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*</a:t>
            </a:r>
            <a:r>
              <a:rPr lang="fr-FR" i="1" dirty="0">
                <a:solidFill>
                  <a:schemeClr val="bg1"/>
                </a:solidFill>
              </a:rPr>
              <a:t>Magasins </a:t>
            </a:r>
            <a:r>
              <a:rPr lang="fr-FR" i="1" dirty="0" err="1">
                <a:solidFill>
                  <a:schemeClr val="bg1"/>
                </a:solidFill>
              </a:rPr>
              <a:t>Golfplus</a:t>
            </a:r>
            <a:r>
              <a:rPr lang="fr-FR" i="1" dirty="0">
                <a:solidFill>
                  <a:schemeClr val="bg1"/>
                </a:solidFill>
              </a:rPr>
              <a:t>, remise sur de nombreux articles de golf, vêtements et atelier (sur présentation de la carte membre NG).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6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33140</TotalTime>
  <Words>932</Words>
  <Application>Microsoft Office PowerPoint</Application>
  <PresentationFormat>Grand écran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Ion</vt:lpstr>
      <vt:lpstr>Présentation PowerPoint</vt:lpstr>
      <vt:lpstr>Le cœur de Neuilly bat pour le Golf  Venez partager avec nous votre passion sur les plus beaux parcours d’Île-de-France, de l’hexagone et au-delà </vt:lpstr>
      <vt:lpstr>Golf Loisir </vt:lpstr>
      <vt:lpstr>Golf Compétition </vt:lpstr>
      <vt:lpstr>Ecole de Golf </vt:lpstr>
      <vt:lpstr>Cours pour Adultes </vt:lpstr>
      <vt:lpstr>Rencontres festives </vt:lpstr>
      <vt:lpstr>Sorties individuelles </vt:lpstr>
      <vt:lpstr>Boutique Neuilly Golf </vt:lpstr>
      <vt:lpstr>Gestion de l’Association </vt:lpstr>
      <vt:lpstr>Contacts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Neuilly Golf</dc:title>
  <dc:creator>jack drillet</dc:creator>
  <cp:lastModifiedBy>jack drillet</cp:lastModifiedBy>
  <cp:revision>141</cp:revision>
  <dcterms:created xsi:type="dcterms:W3CDTF">2019-05-23T10:18:21Z</dcterms:created>
  <dcterms:modified xsi:type="dcterms:W3CDTF">2022-02-03T16:16:36Z</dcterms:modified>
</cp:coreProperties>
</file>