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601" r:id="rId2"/>
  </p:sldMasterIdLst>
  <p:notesMasterIdLst>
    <p:notesMasterId r:id="rId28"/>
  </p:notesMasterIdLst>
  <p:sldIdLst>
    <p:sldId id="279" r:id="rId3"/>
    <p:sldId id="256" r:id="rId4"/>
    <p:sldId id="269" r:id="rId5"/>
    <p:sldId id="282" r:id="rId6"/>
    <p:sldId id="270" r:id="rId7"/>
    <p:sldId id="271" r:id="rId8"/>
    <p:sldId id="273" r:id="rId9"/>
    <p:sldId id="267" r:id="rId10"/>
    <p:sldId id="272" r:id="rId11"/>
    <p:sldId id="274" r:id="rId12"/>
    <p:sldId id="283" r:id="rId13"/>
    <p:sldId id="275" r:id="rId14"/>
    <p:sldId id="258" r:id="rId15"/>
    <p:sldId id="281" r:id="rId16"/>
    <p:sldId id="276" r:id="rId17"/>
    <p:sldId id="262" r:id="rId18"/>
    <p:sldId id="268" r:id="rId19"/>
    <p:sldId id="259" r:id="rId20"/>
    <p:sldId id="261" r:id="rId21"/>
    <p:sldId id="284" r:id="rId22"/>
    <p:sldId id="277" r:id="rId23"/>
    <p:sldId id="285" r:id="rId24"/>
    <p:sldId id="260" r:id="rId25"/>
    <p:sldId id="286" r:id="rId26"/>
    <p:sldId id="287" r:id="rId27"/>
  </p:sldIdLst>
  <p:sldSz cx="12192000" cy="6858000"/>
  <p:notesSz cx="6858000" cy="9144000"/>
  <p:defaultTextStyle>
    <a:defPPr>
      <a:defRPr lang="fr-FR"/>
    </a:defPPr>
    <a:lvl1pPr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1pPr>
    <a:lvl2pPr marL="4572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2pPr>
    <a:lvl3pPr marL="9144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3pPr>
    <a:lvl4pPr marL="13716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4pPr>
    <a:lvl5pPr marL="18288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5pPr>
    <a:lvl6pPr marL="2286000" algn="l" defTabSz="914400" rtl="0" eaLnBrk="1" latinLnBrk="0" hangingPunct="1">
      <a:defRPr kern="1200">
        <a:solidFill>
          <a:schemeClr val="tx1"/>
        </a:solidFill>
        <a:latin typeface="Balto TT Light" pitchFamily="34" charset="0"/>
        <a:ea typeface="+mn-ea"/>
        <a:cs typeface="Balto TT Light" pitchFamily="34" charset="0"/>
      </a:defRPr>
    </a:lvl6pPr>
    <a:lvl7pPr marL="2743200" algn="l" defTabSz="914400" rtl="0" eaLnBrk="1" latinLnBrk="0" hangingPunct="1">
      <a:defRPr kern="1200">
        <a:solidFill>
          <a:schemeClr val="tx1"/>
        </a:solidFill>
        <a:latin typeface="Balto TT Light" pitchFamily="34" charset="0"/>
        <a:ea typeface="+mn-ea"/>
        <a:cs typeface="Balto TT Light" pitchFamily="34" charset="0"/>
      </a:defRPr>
    </a:lvl7pPr>
    <a:lvl8pPr marL="3200400" algn="l" defTabSz="914400" rtl="0" eaLnBrk="1" latinLnBrk="0" hangingPunct="1">
      <a:defRPr kern="1200">
        <a:solidFill>
          <a:schemeClr val="tx1"/>
        </a:solidFill>
        <a:latin typeface="Balto TT Light" pitchFamily="34" charset="0"/>
        <a:ea typeface="+mn-ea"/>
        <a:cs typeface="Balto TT Light" pitchFamily="34" charset="0"/>
      </a:defRPr>
    </a:lvl8pPr>
    <a:lvl9pPr marL="3657600" algn="l" defTabSz="914400" rtl="0" eaLnBrk="1" latinLnBrk="0" hangingPunct="1">
      <a:defRPr kern="1200">
        <a:solidFill>
          <a:schemeClr val="tx1"/>
        </a:solidFill>
        <a:latin typeface="Balto TT Light" pitchFamily="34" charset="0"/>
        <a:ea typeface="+mn-ea"/>
        <a:cs typeface="Balto TT Light"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E5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autoAdjust="0"/>
    <p:restoredTop sz="94250" autoAdjust="0"/>
  </p:normalViewPr>
  <p:slideViewPr>
    <p:cSldViewPr snapToGrid="0">
      <p:cViewPr varScale="1">
        <p:scale>
          <a:sx n="72" d="100"/>
          <a:sy n="72" d="100"/>
        </p:scale>
        <p:origin x="456"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8B0B0AE-F754-ADF6-6B98-B6EC2927A8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a:extLst>
              <a:ext uri="{FF2B5EF4-FFF2-40B4-BE49-F238E27FC236}">
                <a16:creationId xmlns:a16="http://schemas.microsoft.com/office/drawing/2014/main" id="{1CEF7409-C52D-BFA1-5E9D-2BA4C46BEA7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1BBCABB9-8050-4D8C-8EBE-15348E73709B}" type="datetimeFigureOut">
              <a:rPr lang="fr-FR"/>
              <a:pPr>
                <a:defRPr/>
              </a:pPr>
              <a:t>07/04/2023</a:t>
            </a:fld>
            <a:endParaRPr lang="fr-FR"/>
          </a:p>
        </p:txBody>
      </p:sp>
      <p:sp>
        <p:nvSpPr>
          <p:cNvPr id="4" name="Espace réservé de l'image des diapositives 3">
            <a:extLst>
              <a:ext uri="{FF2B5EF4-FFF2-40B4-BE49-F238E27FC236}">
                <a16:creationId xmlns:a16="http://schemas.microsoft.com/office/drawing/2014/main" id="{9B96C5DF-4BBD-D9D0-1371-22FFDEEDEE3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9FB5DF8C-3886-0274-4F2F-2C0800048B2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E94AFC55-FFDB-772B-FC41-A611085EC72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a:extLst>
              <a:ext uri="{FF2B5EF4-FFF2-40B4-BE49-F238E27FC236}">
                <a16:creationId xmlns:a16="http://schemas.microsoft.com/office/drawing/2014/main" id="{B63373FE-6986-FC47-D9CC-A441B4F5C8B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cs typeface="+mn-cs"/>
              </a:defRPr>
            </a:lvl1pPr>
          </a:lstStyle>
          <a:p>
            <a:pPr>
              <a:defRPr/>
            </a:pPr>
            <a:fld id="{346ACD87-809D-4904-95D9-67675D2B771C}"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a:extLst>
              <a:ext uri="{FF2B5EF4-FFF2-40B4-BE49-F238E27FC236}">
                <a16:creationId xmlns:a16="http://schemas.microsoft.com/office/drawing/2014/main" id="{3AE0F5CC-B4DE-541C-5C65-68EB9588AB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notes 2">
            <a:extLst>
              <a:ext uri="{FF2B5EF4-FFF2-40B4-BE49-F238E27FC236}">
                <a16:creationId xmlns:a16="http://schemas.microsoft.com/office/drawing/2014/main" id="{5658BBE1-FBA6-C249-97CD-754B5FD334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9396" name="Espace réservé du numéro de diapositive 3">
            <a:extLst>
              <a:ext uri="{FF2B5EF4-FFF2-40B4-BE49-F238E27FC236}">
                <a16:creationId xmlns:a16="http://schemas.microsoft.com/office/drawing/2014/main" id="{8A907306-D709-E8C5-5ECA-326A7DC3D2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fontAlgn="base">
              <a:spcBef>
                <a:spcPct val="0"/>
              </a:spcBef>
              <a:spcAft>
                <a:spcPct val="0"/>
              </a:spcAft>
            </a:pPr>
            <a:fld id="{A97DAF13-A56A-4B96-A737-D36BCEA966E9}" type="slidenum">
              <a:rPr lang="fr-FR" altLang="fr-FR" smtClean="0">
                <a:latin typeface="Calibri" panose="020F0502020204030204" pitchFamily="34" charset="0"/>
              </a:rPr>
              <a:pPr fontAlgn="base">
                <a:spcBef>
                  <a:spcPct val="0"/>
                </a:spcBef>
                <a:spcAft>
                  <a:spcPct val="0"/>
                </a:spcAft>
              </a:pPr>
              <a:t>2</a:t>
            </a:fld>
            <a:endParaRPr lang="fr-FR" altLang="fr-F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CCAE9269-C14F-EE27-8207-A6351165C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5440363"/>
            <a:ext cx="16875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a:extLst>
              <a:ext uri="{FF2B5EF4-FFF2-40B4-BE49-F238E27FC236}">
                <a16:creationId xmlns:a16="http://schemas.microsoft.com/office/drawing/2014/main" id="{11C0C6A6-2751-30C1-AEEB-15952E8A3E40}"/>
              </a:ext>
            </a:extLst>
          </p:cNvPr>
          <p:cNvCxnSpPr>
            <a:cxnSpLocks/>
          </p:cNvCxnSpPr>
          <p:nvPr/>
        </p:nvCxnSpPr>
        <p:spPr>
          <a:xfrm>
            <a:off x="5842000" y="5145088"/>
            <a:ext cx="5080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itre 1"/>
          <p:cNvSpPr>
            <a:spLocks noGrp="1"/>
          </p:cNvSpPr>
          <p:nvPr>
            <p:ph type="title"/>
          </p:nvPr>
        </p:nvSpPr>
        <p:spPr>
          <a:xfrm>
            <a:off x="609600" y="1581390"/>
            <a:ext cx="10972800" cy="1477328"/>
          </a:xfrm>
          <a:prstGeom prst="rect">
            <a:avLst/>
          </a:prstGeom>
        </p:spPr>
        <p:txBody>
          <a:bodyPr anchor="b"/>
          <a:lstStyle>
            <a:lvl1pPr algn="ctr">
              <a:defRPr>
                <a:solidFill>
                  <a:schemeClr val="bg1"/>
                </a:solidFill>
              </a:defRPr>
            </a:lvl1pPr>
          </a:lstStyle>
          <a:p>
            <a:r>
              <a:rPr lang="fr-FR"/>
              <a:t>Modifiez le style du titre</a:t>
            </a:r>
            <a:endParaRPr lang="fr-FR" dirty="0"/>
          </a:p>
        </p:txBody>
      </p:sp>
      <p:sp>
        <p:nvSpPr>
          <p:cNvPr id="8" name="Espace réservé du texte 2"/>
          <p:cNvSpPr>
            <a:spLocks noGrp="1"/>
          </p:cNvSpPr>
          <p:nvPr>
            <p:ph type="body" sz="quarter" idx="11"/>
          </p:nvPr>
        </p:nvSpPr>
        <p:spPr>
          <a:xfrm>
            <a:off x="609600" y="3250531"/>
            <a:ext cx="10972800" cy="1216764"/>
          </a:xfrm>
        </p:spPr>
        <p:txBody>
          <a:bodyPr>
            <a:noAutofit/>
          </a:bodyPr>
          <a:lstStyle>
            <a:lvl1pPr algn="ctr">
              <a:spcBef>
                <a:spcPts val="0"/>
              </a:spcBef>
              <a:defRPr sz="2133" b="0" cap="all" baseline="0">
                <a:solidFill>
                  <a:schemeClr val="bg1"/>
                </a:solidFill>
                <a:latin typeface="Balto TT Book" panose="020B0503040502020203" pitchFamily="34" charset="0"/>
              </a:defRPr>
            </a:lvl1pPr>
            <a:lvl2pPr algn="ctr">
              <a:spcBef>
                <a:spcPts val="0"/>
              </a:spcBef>
              <a:defRPr lang="fr-FR" sz="2133" b="0" kern="1200" cap="all" baseline="0" dirty="0" smtClean="0">
                <a:solidFill>
                  <a:schemeClr val="bg1"/>
                </a:solidFill>
                <a:latin typeface="Balto TT Book" panose="020B0503040502020203" pitchFamily="34" charset="0"/>
                <a:ea typeface="+mn-ea"/>
                <a:cs typeface="+mn-cs"/>
              </a:defRPr>
            </a:lvl2pPr>
            <a:lvl3pPr algn="ctr">
              <a:spcBef>
                <a:spcPts val="0"/>
              </a:spcBef>
              <a:defRPr lang="fr-FR" sz="2133" b="0" kern="1200" cap="all" baseline="0" dirty="0" smtClean="0">
                <a:solidFill>
                  <a:schemeClr val="bg1"/>
                </a:solidFill>
                <a:latin typeface="Balto TT Book" panose="020B0503040502020203" pitchFamily="34" charset="0"/>
                <a:ea typeface="+mn-ea"/>
                <a:cs typeface="+mn-cs"/>
              </a:defRPr>
            </a:lvl3pPr>
            <a:lvl4pPr algn="ctr">
              <a:spcBef>
                <a:spcPts val="0"/>
              </a:spcBef>
              <a:defRPr lang="fr-FR" sz="2133" b="0" kern="1200" cap="all" baseline="0" dirty="0" smtClean="0">
                <a:solidFill>
                  <a:schemeClr val="bg1"/>
                </a:solidFill>
                <a:latin typeface="Balto TT Book" panose="020B0503040502020203" pitchFamily="34" charset="0"/>
                <a:ea typeface="+mn-ea"/>
                <a:cs typeface="+mn-cs"/>
              </a:defRPr>
            </a:lvl4pPr>
            <a:lvl5pPr algn="ctr">
              <a:spcBef>
                <a:spcPts val="0"/>
              </a:spcBef>
              <a:defRPr lang="fr-FR" sz="2133" b="0" kern="1200" cap="all" baseline="0" dirty="0" smtClean="0">
                <a:solidFill>
                  <a:schemeClr val="bg1"/>
                </a:solidFill>
                <a:latin typeface="Balto TT Book" panose="020B0503040502020203" pitchFamily="34" charset="0"/>
                <a:ea typeface="+mn-ea"/>
                <a:cs typeface="+mn-cs"/>
              </a:defRPr>
            </a:lvl5pPr>
            <a:lvl6pPr algn="ctr">
              <a:spcBef>
                <a:spcPts val="0"/>
              </a:spcBef>
              <a:defRPr lang="fr-FR" sz="2133" b="0" kern="1200" cap="all" baseline="0" dirty="0" smtClean="0">
                <a:solidFill>
                  <a:schemeClr val="bg1"/>
                </a:solidFill>
                <a:latin typeface="Balto TT Book" panose="020B0503040502020203" pitchFamily="34" charset="0"/>
                <a:ea typeface="+mn-ea"/>
                <a:cs typeface="+mn-cs"/>
              </a:defRPr>
            </a:lvl6pPr>
            <a:lvl7pPr algn="ctr">
              <a:spcBef>
                <a:spcPts val="0"/>
              </a:spcBef>
              <a:defRPr lang="fr-FR" sz="2133" b="0" kern="1200" cap="all" baseline="0" dirty="0" smtClean="0">
                <a:solidFill>
                  <a:schemeClr val="bg1"/>
                </a:solidFill>
                <a:latin typeface="Balto TT Book" panose="020B0503040502020203" pitchFamily="34" charset="0"/>
                <a:ea typeface="+mn-ea"/>
                <a:cs typeface="+mn-cs"/>
              </a:defRPr>
            </a:lvl7pPr>
            <a:lvl8pPr algn="ctr">
              <a:spcBef>
                <a:spcPts val="0"/>
              </a:spcBef>
              <a:defRPr lang="fr-FR" sz="2133" b="0" kern="1200" cap="all" baseline="0" dirty="0" smtClean="0">
                <a:solidFill>
                  <a:schemeClr val="bg1"/>
                </a:solidFill>
                <a:latin typeface="Balto TT Book" panose="020B0503040502020203" pitchFamily="34" charset="0"/>
                <a:ea typeface="+mn-ea"/>
                <a:cs typeface="+mn-cs"/>
              </a:defRPr>
            </a:lvl8pPr>
            <a:lvl9pPr algn="ctr">
              <a:spcBef>
                <a:spcPts val="0"/>
              </a:spcBef>
              <a:defRPr lang="fr-FR" sz="2133" b="0" kern="1200" cap="all" baseline="0" dirty="0">
                <a:solidFill>
                  <a:schemeClr val="bg1"/>
                </a:solidFill>
                <a:latin typeface="Balto TT Book" panose="020B0503040502020203" pitchFamily="34" charset="0"/>
                <a:ea typeface="+mn-ea"/>
                <a:cs typeface="+mn-cs"/>
              </a:defRPr>
            </a:lvl9pPr>
          </a:lstStyle>
          <a:p>
            <a:pPr lvl="0"/>
            <a:r>
              <a:rPr lang="fr-FR"/>
              <a:t>Cliquez pour modifier les styles du texte du masque</a:t>
            </a:r>
          </a:p>
        </p:txBody>
      </p:sp>
    </p:spTree>
    <p:extLst>
      <p:ext uri="{BB962C8B-B14F-4D97-AF65-F5344CB8AC3E}">
        <p14:creationId xmlns:p14="http://schemas.microsoft.com/office/powerpoint/2010/main" val="26141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 Contenu avec image et fond bleu_01">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B9BBBF-45A6-F700-DC16-9C8F59475A5F}"/>
              </a:ext>
            </a:extLst>
          </p:cNvPr>
          <p:cNvSpPr/>
          <p:nvPr/>
        </p:nvSpPr>
        <p:spPr>
          <a:xfrm>
            <a:off x="2630488" y="0"/>
            <a:ext cx="956151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5" name="Espace réservé pour une image  10"/>
          <p:cNvSpPr>
            <a:spLocks noGrp="1"/>
          </p:cNvSpPr>
          <p:nvPr>
            <p:ph type="pic" sz="quarter" idx="16"/>
          </p:nvPr>
        </p:nvSpPr>
        <p:spPr>
          <a:xfrm>
            <a:off x="2631018" y="0"/>
            <a:ext cx="3464983" cy="6858000"/>
          </a:xfrm>
        </p:spPr>
        <p:txBody>
          <a:bodyPr anchor="ctr" anchorCtr="0"/>
          <a:lstStyle>
            <a:lvl1pPr algn="ctr">
              <a:defRPr/>
            </a:lvl1pPr>
          </a:lstStyle>
          <a:p>
            <a:pPr lvl="0"/>
            <a:r>
              <a:rPr lang="fr-FR" noProof="0"/>
              <a:t>Cliquez sur l'icône pour ajouter une image</a:t>
            </a:r>
          </a:p>
        </p:txBody>
      </p:sp>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7"/>
          <p:cNvSpPr>
            <a:spLocks noGrp="1"/>
          </p:cNvSpPr>
          <p:nvPr>
            <p:ph type="body" sz="quarter" idx="14"/>
          </p:nvPr>
        </p:nvSpPr>
        <p:spPr>
          <a:xfrm>
            <a:off x="7086600" y="2655755"/>
            <a:ext cx="4402667" cy="3390421"/>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8"/>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5027F055-D689-907A-59C8-1F4369A9C2F0}"/>
              </a:ext>
            </a:extLst>
          </p:cNvPr>
          <p:cNvSpPr>
            <a:spLocks noGrp="1"/>
          </p:cNvSpPr>
          <p:nvPr>
            <p:ph type="sldNum" sz="quarter" idx="17"/>
          </p:nvPr>
        </p:nvSpPr>
        <p:spPr/>
        <p:txBody>
          <a:bodyPr/>
          <a:lstStyle>
            <a:lvl1pPr>
              <a:defRPr/>
            </a:lvl1pPr>
          </a:lstStyle>
          <a:p>
            <a:pPr>
              <a:defRPr/>
            </a:pPr>
            <a:fld id="{39AC8956-D091-473B-8BEB-54128C8C6988}" type="slidenum">
              <a:rPr lang="fr-FR"/>
              <a:pPr>
                <a:defRPr/>
              </a:pPr>
              <a:t>‹N°›</a:t>
            </a:fld>
            <a:endParaRPr lang="fr-FR"/>
          </a:p>
        </p:txBody>
      </p:sp>
    </p:spTree>
    <p:extLst>
      <p:ext uri="{BB962C8B-B14F-4D97-AF65-F5344CB8AC3E}">
        <p14:creationId xmlns:p14="http://schemas.microsoft.com/office/powerpoint/2010/main" val="73473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 Contenu avec image et fond bleu_02">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BA134-840F-9DDC-F8D6-52C722E1CCE5}"/>
              </a:ext>
            </a:extLst>
          </p:cNvPr>
          <p:cNvSpPr/>
          <p:nvPr/>
        </p:nvSpPr>
        <p:spPr>
          <a:xfrm>
            <a:off x="5278438" y="0"/>
            <a:ext cx="691356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7"/>
          <p:cNvSpPr>
            <a:spLocks noGrp="1"/>
          </p:cNvSpPr>
          <p:nvPr>
            <p:ph type="body" sz="quarter" idx="14"/>
          </p:nvPr>
        </p:nvSpPr>
        <p:spPr>
          <a:xfrm>
            <a:off x="713676" y="2413428"/>
            <a:ext cx="3850891"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8"/>
          <p:cNvSpPr>
            <a:spLocks noGrp="1"/>
          </p:cNvSpPr>
          <p:nvPr>
            <p:ph type="title"/>
          </p:nvPr>
        </p:nvSpPr>
        <p:spPr/>
        <p:txBody>
          <a:bodyPr/>
          <a:lstStyle/>
          <a:p>
            <a:r>
              <a:rPr lang="fr-FR"/>
              <a:t>Modifiez le style du titre</a:t>
            </a:r>
            <a:endParaRPr lang="fr-FR" dirty="0"/>
          </a:p>
        </p:txBody>
      </p:sp>
      <p:sp>
        <p:nvSpPr>
          <p:cNvPr id="13" name="Espace réservé du texte 7"/>
          <p:cNvSpPr>
            <a:spLocks noGrp="1"/>
          </p:cNvSpPr>
          <p:nvPr>
            <p:ph type="body" sz="quarter" idx="15"/>
          </p:nvPr>
        </p:nvSpPr>
        <p:spPr>
          <a:xfrm>
            <a:off x="5916244" y="2424928"/>
            <a:ext cx="2362853"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7"/>
          <p:cNvSpPr>
            <a:spLocks noGrp="1"/>
          </p:cNvSpPr>
          <p:nvPr>
            <p:ph type="body" sz="quarter" idx="16"/>
          </p:nvPr>
        </p:nvSpPr>
        <p:spPr>
          <a:xfrm>
            <a:off x="9023127" y="2424928"/>
            <a:ext cx="2362853"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u numéro de diapositive 2">
            <a:extLst>
              <a:ext uri="{FF2B5EF4-FFF2-40B4-BE49-F238E27FC236}">
                <a16:creationId xmlns:a16="http://schemas.microsoft.com/office/drawing/2014/main" id="{E8FB64AB-B991-A979-FBE0-867C0CF5D947}"/>
              </a:ext>
            </a:extLst>
          </p:cNvPr>
          <p:cNvSpPr>
            <a:spLocks noGrp="1"/>
          </p:cNvSpPr>
          <p:nvPr>
            <p:ph type="sldNum" sz="quarter" idx="17"/>
          </p:nvPr>
        </p:nvSpPr>
        <p:spPr/>
        <p:txBody>
          <a:bodyPr/>
          <a:lstStyle>
            <a:lvl1pPr>
              <a:defRPr/>
            </a:lvl1pPr>
          </a:lstStyle>
          <a:p>
            <a:pPr>
              <a:defRPr/>
            </a:pPr>
            <a:fld id="{1AB5B3C5-BAF3-4C7F-BF56-E64990452336}" type="slidenum">
              <a:rPr lang="fr-FR"/>
              <a:pPr>
                <a:defRPr/>
              </a:pPr>
              <a:t>‹N°›</a:t>
            </a:fld>
            <a:endParaRPr lang="fr-FR"/>
          </a:p>
        </p:txBody>
      </p:sp>
    </p:spTree>
    <p:extLst>
      <p:ext uri="{BB962C8B-B14F-4D97-AF65-F5344CB8AC3E}">
        <p14:creationId xmlns:p14="http://schemas.microsoft.com/office/powerpoint/2010/main" val="288473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re + Image avec bloc contenu">
    <p:spTree>
      <p:nvGrpSpPr>
        <p:cNvPr id="1" name=""/>
        <p:cNvGrpSpPr/>
        <p:nvPr/>
      </p:nvGrpSpPr>
      <p:grpSpPr>
        <a:xfrm>
          <a:off x="0" y="0"/>
          <a:ext cx="0" cy="0"/>
          <a:chOff x="0" y="0"/>
          <a:chExt cx="0" cy="0"/>
        </a:xfrm>
      </p:grpSpPr>
      <p:sp>
        <p:nvSpPr>
          <p:cNvPr id="13" name="Espace réservé pour une image  12"/>
          <p:cNvSpPr>
            <a:spLocks noGrp="1"/>
          </p:cNvSpPr>
          <p:nvPr>
            <p:ph type="pic" sz="quarter" idx="10"/>
          </p:nvPr>
        </p:nvSpPr>
        <p:spPr>
          <a:xfrm>
            <a:off x="0" y="0"/>
            <a:ext cx="6096000" cy="6858000"/>
          </a:xfrm>
          <a:custGeom>
            <a:avLst/>
            <a:gdLst>
              <a:gd name="connsiteX0" fmla="*/ 423450 w 4572000"/>
              <a:gd name="connsiteY0" fmla="*/ 4895075 h 5143500"/>
              <a:gd name="connsiteX1" fmla="*/ 453930 w 4572000"/>
              <a:gd name="connsiteY1" fmla="*/ 4912979 h 5143500"/>
              <a:gd name="connsiteX2" fmla="*/ 416416 w 4572000"/>
              <a:gd name="connsiteY2" fmla="*/ 4935999 h 5143500"/>
              <a:gd name="connsiteX3" fmla="*/ 391691 w 4572000"/>
              <a:gd name="connsiteY3" fmla="*/ 4918734 h 5143500"/>
              <a:gd name="connsiteX4" fmla="*/ 423450 w 4572000"/>
              <a:gd name="connsiteY4" fmla="*/ 4895075 h 5143500"/>
              <a:gd name="connsiteX5" fmla="*/ 515529 w 4572000"/>
              <a:gd name="connsiteY5" fmla="*/ 4808537 h 5143500"/>
              <a:gd name="connsiteX6" fmla="*/ 536418 w 4572000"/>
              <a:gd name="connsiteY6" fmla="*/ 4848822 h 5143500"/>
              <a:gd name="connsiteX7" fmla="*/ 515529 w 4572000"/>
              <a:gd name="connsiteY7" fmla="*/ 4889320 h 5143500"/>
              <a:gd name="connsiteX8" fmla="*/ 494641 w 4572000"/>
              <a:gd name="connsiteY8" fmla="*/ 4848822 h 5143500"/>
              <a:gd name="connsiteX9" fmla="*/ 515529 w 4572000"/>
              <a:gd name="connsiteY9" fmla="*/ 4808537 h 5143500"/>
              <a:gd name="connsiteX10" fmla="*/ 416842 w 4572000"/>
              <a:gd name="connsiteY10" fmla="*/ 4808537 h 5143500"/>
              <a:gd name="connsiteX11" fmla="*/ 430271 w 4572000"/>
              <a:gd name="connsiteY11" fmla="*/ 4831344 h 5143500"/>
              <a:gd name="connsiteX12" fmla="*/ 414498 w 4572000"/>
              <a:gd name="connsiteY12" fmla="*/ 4855003 h 5143500"/>
              <a:gd name="connsiteX13" fmla="*/ 401922 w 4572000"/>
              <a:gd name="connsiteY13" fmla="*/ 4833262 h 5143500"/>
              <a:gd name="connsiteX14" fmla="*/ 416842 w 4572000"/>
              <a:gd name="connsiteY14" fmla="*/ 4808537 h 5143500"/>
              <a:gd name="connsiteX15" fmla="*/ 515529 w 4572000"/>
              <a:gd name="connsiteY15" fmla="*/ 4801077 h 5143500"/>
              <a:gd name="connsiteX16" fmla="*/ 471195 w 4572000"/>
              <a:gd name="connsiteY16" fmla="*/ 4849035 h 5143500"/>
              <a:gd name="connsiteX17" fmla="*/ 515529 w 4572000"/>
              <a:gd name="connsiteY17" fmla="*/ 4897206 h 5143500"/>
              <a:gd name="connsiteX18" fmla="*/ 559864 w 4572000"/>
              <a:gd name="connsiteY18" fmla="*/ 4849035 h 5143500"/>
              <a:gd name="connsiteX19" fmla="*/ 515529 w 4572000"/>
              <a:gd name="connsiteY19" fmla="*/ 4801077 h 5143500"/>
              <a:gd name="connsiteX20" fmla="*/ 414711 w 4572000"/>
              <a:gd name="connsiteY20" fmla="*/ 4801077 h 5143500"/>
              <a:gd name="connsiteX21" fmla="*/ 381247 w 4572000"/>
              <a:gd name="connsiteY21" fmla="*/ 4833262 h 5143500"/>
              <a:gd name="connsiteX22" fmla="*/ 395528 w 4572000"/>
              <a:gd name="connsiteY22" fmla="*/ 4857987 h 5143500"/>
              <a:gd name="connsiteX23" fmla="*/ 375705 w 4572000"/>
              <a:gd name="connsiteY23" fmla="*/ 4875892 h 5143500"/>
              <a:gd name="connsiteX24" fmla="*/ 395741 w 4572000"/>
              <a:gd name="connsiteY24" fmla="*/ 4895714 h 5143500"/>
              <a:gd name="connsiteX25" fmla="*/ 374000 w 4572000"/>
              <a:gd name="connsiteY25" fmla="*/ 4920013 h 5143500"/>
              <a:gd name="connsiteX26" fmla="*/ 418121 w 4572000"/>
              <a:gd name="connsiteY26" fmla="*/ 4944738 h 5143500"/>
              <a:gd name="connsiteX27" fmla="*/ 464587 w 4572000"/>
              <a:gd name="connsiteY27" fmla="*/ 4906158 h 5143500"/>
              <a:gd name="connsiteX28" fmla="*/ 457980 w 4572000"/>
              <a:gd name="connsiteY28" fmla="*/ 4887189 h 5143500"/>
              <a:gd name="connsiteX29" fmla="*/ 413858 w 4572000"/>
              <a:gd name="connsiteY29" fmla="*/ 4876957 h 5143500"/>
              <a:gd name="connsiteX30" fmla="*/ 390199 w 4572000"/>
              <a:gd name="connsiteY30" fmla="*/ 4876957 h 5143500"/>
              <a:gd name="connsiteX31" fmla="*/ 385936 w 4572000"/>
              <a:gd name="connsiteY31" fmla="*/ 4873973 h 5143500"/>
              <a:gd name="connsiteX32" fmla="*/ 416629 w 4572000"/>
              <a:gd name="connsiteY32" fmla="*/ 4862676 h 5143500"/>
              <a:gd name="connsiteX33" fmla="*/ 426860 w 4572000"/>
              <a:gd name="connsiteY33" fmla="*/ 4861398 h 5143500"/>
              <a:gd name="connsiteX34" fmla="*/ 450520 w 4572000"/>
              <a:gd name="connsiteY34" fmla="*/ 4832196 h 5143500"/>
              <a:gd name="connsiteX35" fmla="*/ 448388 w 4572000"/>
              <a:gd name="connsiteY35" fmla="*/ 4821539 h 5143500"/>
              <a:gd name="connsiteX36" fmla="*/ 447536 w 4572000"/>
              <a:gd name="connsiteY36" fmla="*/ 4817916 h 5143500"/>
              <a:gd name="connsiteX37" fmla="*/ 450520 w 4572000"/>
              <a:gd name="connsiteY37" fmla="*/ 4814292 h 5143500"/>
              <a:gd name="connsiteX38" fmla="*/ 451585 w 4572000"/>
              <a:gd name="connsiteY38" fmla="*/ 4815784 h 5143500"/>
              <a:gd name="connsiteX39" fmla="*/ 458193 w 4572000"/>
              <a:gd name="connsiteY39" fmla="*/ 4820900 h 5143500"/>
              <a:gd name="connsiteX40" fmla="*/ 466932 w 4572000"/>
              <a:gd name="connsiteY40" fmla="*/ 4810882 h 5143500"/>
              <a:gd name="connsiteX41" fmla="*/ 456701 w 4572000"/>
              <a:gd name="connsiteY41" fmla="*/ 4801717 h 5143500"/>
              <a:gd name="connsiteX42" fmla="*/ 442207 w 4572000"/>
              <a:gd name="connsiteY42" fmla="*/ 4812587 h 5143500"/>
              <a:gd name="connsiteX43" fmla="*/ 414711 w 4572000"/>
              <a:gd name="connsiteY43" fmla="*/ 4801077 h 5143500"/>
              <a:gd name="connsiteX44" fmla="*/ 883527 w 4572000"/>
              <a:gd name="connsiteY44" fmla="*/ 4760478 h 5143500"/>
              <a:gd name="connsiteX45" fmla="*/ 883527 w 4572000"/>
              <a:gd name="connsiteY45" fmla="*/ 4890078 h 5143500"/>
              <a:gd name="connsiteX46" fmla="*/ 890727 w 4572000"/>
              <a:gd name="connsiteY46" fmla="*/ 4890078 h 5143500"/>
              <a:gd name="connsiteX47" fmla="*/ 890727 w 4572000"/>
              <a:gd name="connsiteY47" fmla="*/ 4760478 h 5143500"/>
              <a:gd name="connsiteX48" fmla="*/ 685407 w 4572000"/>
              <a:gd name="connsiteY48" fmla="*/ 4738625 h 5143500"/>
              <a:gd name="connsiteX49" fmla="*/ 646827 w 4572000"/>
              <a:gd name="connsiteY49" fmla="*/ 4794043 h 5143500"/>
              <a:gd name="connsiteX50" fmla="*/ 646827 w 4572000"/>
              <a:gd name="connsiteY50" fmla="*/ 4802782 h 5143500"/>
              <a:gd name="connsiteX51" fmla="*/ 629776 w 4572000"/>
              <a:gd name="connsiteY51" fmla="*/ 4802782 h 5143500"/>
              <a:gd name="connsiteX52" fmla="*/ 629776 w 4572000"/>
              <a:gd name="connsiteY52" fmla="*/ 4813653 h 5143500"/>
              <a:gd name="connsiteX53" fmla="*/ 646827 w 4572000"/>
              <a:gd name="connsiteY53" fmla="*/ 4813653 h 5143500"/>
              <a:gd name="connsiteX54" fmla="*/ 646827 w 4572000"/>
              <a:gd name="connsiteY54" fmla="*/ 4883778 h 5143500"/>
              <a:gd name="connsiteX55" fmla="*/ 629776 w 4572000"/>
              <a:gd name="connsiteY55" fmla="*/ 4883778 h 5143500"/>
              <a:gd name="connsiteX56" fmla="*/ 629776 w 4572000"/>
              <a:gd name="connsiteY56" fmla="*/ 4894222 h 5143500"/>
              <a:gd name="connsiteX57" fmla="*/ 685194 w 4572000"/>
              <a:gd name="connsiteY57" fmla="*/ 4894222 h 5143500"/>
              <a:gd name="connsiteX58" fmla="*/ 685194 w 4572000"/>
              <a:gd name="connsiteY58" fmla="*/ 4883778 h 5143500"/>
              <a:gd name="connsiteX59" fmla="*/ 667290 w 4572000"/>
              <a:gd name="connsiteY59" fmla="*/ 4883778 h 5143500"/>
              <a:gd name="connsiteX60" fmla="*/ 667290 w 4572000"/>
              <a:gd name="connsiteY60" fmla="*/ 4813653 h 5143500"/>
              <a:gd name="connsiteX61" fmla="*/ 685194 w 4572000"/>
              <a:gd name="connsiteY61" fmla="*/ 4813653 h 5143500"/>
              <a:gd name="connsiteX62" fmla="*/ 685194 w 4572000"/>
              <a:gd name="connsiteY62" fmla="*/ 4802782 h 5143500"/>
              <a:gd name="connsiteX63" fmla="*/ 667290 w 4572000"/>
              <a:gd name="connsiteY63" fmla="*/ 4802782 h 5143500"/>
              <a:gd name="connsiteX64" fmla="*/ 667290 w 4572000"/>
              <a:gd name="connsiteY64" fmla="*/ 4779976 h 5143500"/>
              <a:gd name="connsiteX65" fmla="*/ 683276 w 4572000"/>
              <a:gd name="connsiteY65" fmla="*/ 4746511 h 5143500"/>
              <a:gd name="connsiteX66" fmla="*/ 686899 w 4572000"/>
              <a:gd name="connsiteY66" fmla="*/ 4746938 h 5143500"/>
              <a:gd name="connsiteX67" fmla="*/ 686259 w 4572000"/>
              <a:gd name="connsiteY67" fmla="*/ 4748430 h 5143500"/>
              <a:gd name="connsiteX68" fmla="*/ 685194 w 4572000"/>
              <a:gd name="connsiteY68" fmla="*/ 4751840 h 5143500"/>
              <a:gd name="connsiteX69" fmla="*/ 695851 w 4572000"/>
              <a:gd name="connsiteY69" fmla="*/ 4763563 h 5143500"/>
              <a:gd name="connsiteX70" fmla="*/ 705656 w 4572000"/>
              <a:gd name="connsiteY70" fmla="*/ 4754611 h 5143500"/>
              <a:gd name="connsiteX71" fmla="*/ 685407 w 4572000"/>
              <a:gd name="connsiteY71" fmla="*/ 4738625 h 5143500"/>
              <a:gd name="connsiteX72" fmla="*/ 360359 w 4572000"/>
              <a:gd name="connsiteY72" fmla="*/ 4738625 h 5143500"/>
              <a:gd name="connsiteX73" fmla="*/ 321779 w 4572000"/>
              <a:gd name="connsiteY73" fmla="*/ 4794043 h 5143500"/>
              <a:gd name="connsiteX74" fmla="*/ 321779 w 4572000"/>
              <a:gd name="connsiteY74" fmla="*/ 4802782 h 5143500"/>
              <a:gd name="connsiteX75" fmla="*/ 304727 w 4572000"/>
              <a:gd name="connsiteY75" fmla="*/ 4802782 h 5143500"/>
              <a:gd name="connsiteX76" fmla="*/ 304727 w 4572000"/>
              <a:gd name="connsiteY76" fmla="*/ 4813653 h 5143500"/>
              <a:gd name="connsiteX77" fmla="*/ 321779 w 4572000"/>
              <a:gd name="connsiteY77" fmla="*/ 4813653 h 5143500"/>
              <a:gd name="connsiteX78" fmla="*/ 321779 w 4572000"/>
              <a:gd name="connsiteY78" fmla="*/ 4883778 h 5143500"/>
              <a:gd name="connsiteX79" fmla="*/ 304727 w 4572000"/>
              <a:gd name="connsiteY79" fmla="*/ 4883778 h 5143500"/>
              <a:gd name="connsiteX80" fmla="*/ 304727 w 4572000"/>
              <a:gd name="connsiteY80" fmla="*/ 4894222 h 5143500"/>
              <a:gd name="connsiteX81" fmla="*/ 360146 w 4572000"/>
              <a:gd name="connsiteY81" fmla="*/ 4894222 h 5143500"/>
              <a:gd name="connsiteX82" fmla="*/ 360146 w 4572000"/>
              <a:gd name="connsiteY82" fmla="*/ 4883778 h 5143500"/>
              <a:gd name="connsiteX83" fmla="*/ 342241 w 4572000"/>
              <a:gd name="connsiteY83" fmla="*/ 4883778 h 5143500"/>
              <a:gd name="connsiteX84" fmla="*/ 342241 w 4572000"/>
              <a:gd name="connsiteY84" fmla="*/ 4813653 h 5143500"/>
              <a:gd name="connsiteX85" fmla="*/ 360146 w 4572000"/>
              <a:gd name="connsiteY85" fmla="*/ 4813653 h 5143500"/>
              <a:gd name="connsiteX86" fmla="*/ 360146 w 4572000"/>
              <a:gd name="connsiteY86" fmla="*/ 4802782 h 5143500"/>
              <a:gd name="connsiteX87" fmla="*/ 342241 w 4572000"/>
              <a:gd name="connsiteY87" fmla="*/ 4802782 h 5143500"/>
              <a:gd name="connsiteX88" fmla="*/ 342241 w 4572000"/>
              <a:gd name="connsiteY88" fmla="*/ 4779976 h 5143500"/>
              <a:gd name="connsiteX89" fmla="*/ 358227 w 4572000"/>
              <a:gd name="connsiteY89" fmla="*/ 4746511 h 5143500"/>
              <a:gd name="connsiteX90" fmla="*/ 361851 w 4572000"/>
              <a:gd name="connsiteY90" fmla="*/ 4746938 h 5143500"/>
              <a:gd name="connsiteX91" fmla="*/ 361211 w 4572000"/>
              <a:gd name="connsiteY91" fmla="*/ 4748430 h 5143500"/>
              <a:gd name="connsiteX92" fmla="*/ 360146 w 4572000"/>
              <a:gd name="connsiteY92" fmla="*/ 4751840 h 5143500"/>
              <a:gd name="connsiteX93" fmla="*/ 370803 w 4572000"/>
              <a:gd name="connsiteY93" fmla="*/ 4763563 h 5143500"/>
              <a:gd name="connsiteX94" fmla="*/ 380608 w 4572000"/>
              <a:gd name="connsiteY94" fmla="*/ 4754611 h 5143500"/>
              <a:gd name="connsiteX95" fmla="*/ 360359 w 4572000"/>
              <a:gd name="connsiteY95" fmla="*/ 4738625 h 5143500"/>
              <a:gd name="connsiteX96" fmla="*/ 284266 w 4572000"/>
              <a:gd name="connsiteY96" fmla="*/ 4738412 h 5143500"/>
              <a:gd name="connsiteX97" fmla="*/ 245686 w 4572000"/>
              <a:gd name="connsiteY97" fmla="*/ 4794044 h 5143500"/>
              <a:gd name="connsiteX98" fmla="*/ 245686 w 4572000"/>
              <a:gd name="connsiteY98" fmla="*/ 4802782 h 5143500"/>
              <a:gd name="connsiteX99" fmla="*/ 228634 w 4572000"/>
              <a:gd name="connsiteY99" fmla="*/ 4802782 h 5143500"/>
              <a:gd name="connsiteX100" fmla="*/ 228634 w 4572000"/>
              <a:gd name="connsiteY100" fmla="*/ 4813653 h 5143500"/>
              <a:gd name="connsiteX101" fmla="*/ 245686 w 4572000"/>
              <a:gd name="connsiteY101" fmla="*/ 4813653 h 5143500"/>
              <a:gd name="connsiteX102" fmla="*/ 245686 w 4572000"/>
              <a:gd name="connsiteY102" fmla="*/ 4883565 h 5143500"/>
              <a:gd name="connsiteX103" fmla="*/ 228634 w 4572000"/>
              <a:gd name="connsiteY103" fmla="*/ 4883565 h 5143500"/>
              <a:gd name="connsiteX104" fmla="*/ 228634 w 4572000"/>
              <a:gd name="connsiteY104" fmla="*/ 4894009 h 5143500"/>
              <a:gd name="connsiteX105" fmla="*/ 284052 w 4572000"/>
              <a:gd name="connsiteY105" fmla="*/ 4894009 h 5143500"/>
              <a:gd name="connsiteX106" fmla="*/ 284052 w 4572000"/>
              <a:gd name="connsiteY106" fmla="*/ 4883565 h 5143500"/>
              <a:gd name="connsiteX107" fmla="*/ 266148 w 4572000"/>
              <a:gd name="connsiteY107" fmla="*/ 4883565 h 5143500"/>
              <a:gd name="connsiteX108" fmla="*/ 266148 w 4572000"/>
              <a:gd name="connsiteY108" fmla="*/ 4813440 h 5143500"/>
              <a:gd name="connsiteX109" fmla="*/ 284052 w 4572000"/>
              <a:gd name="connsiteY109" fmla="*/ 4813440 h 5143500"/>
              <a:gd name="connsiteX110" fmla="*/ 284052 w 4572000"/>
              <a:gd name="connsiteY110" fmla="*/ 4802569 h 5143500"/>
              <a:gd name="connsiteX111" fmla="*/ 266148 w 4572000"/>
              <a:gd name="connsiteY111" fmla="*/ 4802569 h 5143500"/>
              <a:gd name="connsiteX112" fmla="*/ 266148 w 4572000"/>
              <a:gd name="connsiteY112" fmla="*/ 4779763 h 5143500"/>
              <a:gd name="connsiteX113" fmla="*/ 282134 w 4572000"/>
              <a:gd name="connsiteY113" fmla="*/ 4746298 h 5143500"/>
              <a:gd name="connsiteX114" fmla="*/ 285758 w 4572000"/>
              <a:gd name="connsiteY114" fmla="*/ 4746725 h 5143500"/>
              <a:gd name="connsiteX115" fmla="*/ 285118 w 4572000"/>
              <a:gd name="connsiteY115" fmla="*/ 4748217 h 5143500"/>
              <a:gd name="connsiteX116" fmla="*/ 284052 w 4572000"/>
              <a:gd name="connsiteY116" fmla="*/ 4751627 h 5143500"/>
              <a:gd name="connsiteX117" fmla="*/ 294710 w 4572000"/>
              <a:gd name="connsiteY117" fmla="*/ 4763350 h 5143500"/>
              <a:gd name="connsiteX118" fmla="*/ 304514 w 4572000"/>
              <a:gd name="connsiteY118" fmla="*/ 4754398 h 5143500"/>
              <a:gd name="connsiteX119" fmla="*/ 284266 w 4572000"/>
              <a:gd name="connsiteY119" fmla="*/ 4738412 h 5143500"/>
              <a:gd name="connsiteX120" fmla="*/ 603346 w 4572000"/>
              <a:gd name="connsiteY120" fmla="*/ 4735854 h 5143500"/>
              <a:gd name="connsiteX121" fmla="*/ 601427 w 4572000"/>
              <a:gd name="connsiteY121" fmla="*/ 4736280 h 5143500"/>
              <a:gd name="connsiteX122" fmla="*/ 576916 w 4572000"/>
              <a:gd name="connsiteY122" fmla="*/ 4738199 h 5143500"/>
              <a:gd name="connsiteX123" fmla="*/ 565832 w 4572000"/>
              <a:gd name="connsiteY123" fmla="*/ 4738199 h 5143500"/>
              <a:gd name="connsiteX124" fmla="*/ 565832 w 4572000"/>
              <a:gd name="connsiteY124" fmla="*/ 4748643 h 5143500"/>
              <a:gd name="connsiteX125" fmla="*/ 582884 w 4572000"/>
              <a:gd name="connsiteY125" fmla="*/ 4748643 h 5143500"/>
              <a:gd name="connsiteX126" fmla="*/ 582884 w 4572000"/>
              <a:gd name="connsiteY126" fmla="*/ 4883565 h 5143500"/>
              <a:gd name="connsiteX127" fmla="*/ 565832 w 4572000"/>
              <a:gd name="connsiteY127" fmla="*/ 4883565 h 5143500"/>
              <a:gd name="connsiteX128" fmla="*/ 565832 w 4572000"/>
              <a:gd name="connsiteY128" fmla="*/ 4894009 h 5143500"/>
              <a:gd name="connsiteX129" fmla="*/ 620398 w 4572000"/>
              <a:gd name="connsiteY129" fmla="*/ 4894009 h 5143500"/>
              <a:gd name="connsiteX130" fmla="*/ 620398 w 4572000"/>
              <a:gd name="connsiteY130" fmla="*/ 4883565 h 5143500"/>
              <a:gd name="connsiteX131" fmla="*/ 603346 w 4572000"/>
              <a:gd name="connsiteY131" fmla="*/ 4883565 h 5143500"/>
              <a:gd name="connsiteX132" fmla="*/ 603346 w 4572000"/>
              <a:gd name="connsiteY132" fmla="*/ 4735854 h 5143500"/>
              <a:gd name="connsiteX133" fmla="*/ 763632 w 4572000"/>
              <a:gd name="connsiteY133" fmla="*/ 4712195 h 5143500"/>
              <a:gd name="connsiteX134" fmla="*/ 761927 w 4572000"/>
              <a:gd name="connsiteY134" fmla="*/ 4713047 h 5143500"/>
              <a:gd name="connsiteX135" fmla="*/ 762566 w 4572000"/>
              <a:gd name="connsiteY135" fmla="*/ 4714326 h 5143500"/>
              <a:gd name="connsiteX136" fmla="*/ 762779 w 4572000"/>
              <a:gd name="connsiteY136" fmla="*/ 4714539 h 5143500"/>
              <a:gd name="connsiteX137" fmla="*/ 762353 w 4572000"/>
              <a:gd name="connsiteY137" fmla="*/ 4714752 h 5143500"/>
              <a:gd name="connsiteX138" fmla="*/ 762353 w 4572000"/>
              <a:gd name="connsiteY138" fmla="*/ 4715605 h 5143500"/>
              <a:gd name="connsiteX139" fmla="*/ 761927 w 4572000"/>
              <a:gd name="connsiteY139" fmla="*/ 4715392 h 5143500"/>
              <a:gd name="connsiteX140" fmla="*/ 760008 w 4572000"/>
              <a:gd name="connsiteY140" fmla="*/ 4716244 h 5143500"/>
              <a:gd name="connsiteX141" fmla="*/ 759795 w 4572000"/>
              <a:gd name="connsiteY141" fmla="*/ 4718163 h 5143500"/>
              <a:gd name="connsiteX142" fmla="*/ 764485 w 4572000"/>
              <a:gd name="connsiteY142" fmla="*/ 4718589 h 5143500"/>
              <a:gd name="connsiteX143" fmla="*/ 763845 w 4572000"/>
              <a:gd name="connsiteY143" fmla="*/ 4720294 h 5143500"/>
              <a:gd name="connsiteX144" fmla="*/ 763206 w 4572000"/>
              <a:gd name="connsiteY144" fmla="*/ 4721147 h 5143500"/>
              <a:gd name="connsiteX145" fmla="*/ 763419 w 4572000"/>
              <a:gd name="connsiteY145" fmla="*/ 4723065 h 5143500"/>
              <a:gd name="connsiteX146" fmla="*/ 763206 w 4572000"/>
              <a:gd name="connsiteY146" fmla="*/ 4724983 h 5143500"/>
              <a:gd name="connsiteX147" fmla="*/ 761927 w 4572000"/>
              <a:gd name="connsiteY147" fmla="*/ 4731378 h 5143500"/>
              <a:gd name="connsiteX148" fmla="*/ 759582 w 4572000"/>
              <a:gd name="connsiteY148" fmla="*/ 4732657 h 5143500"/>
              <a:gd name="connsiteX149" fmla="*/ 756598 w 4572000"/>
              <a:gd name="connsiteY149" fmla="*/ 4732870 h 5143500"/>
              <a:gd name="connsiteX150" fmla="*/ 758090 w 4572000"/>
              <a:gd name="connsiteY150" fmla="*/ 4730099 h 5143500"/>
              <a:gd name="connsiteX151" fmla="*/ 757238 w 4572000"/>
              <a:gd name="connsiteY151" fmla="*/ 4728820 h 5143500"/>
              <a:gd name="connsiteX152" fmla="*/ 758303 w 4572000"/>
              <a:gd name="connsiteY152" fmla="*/ 4726475 h 5143500"/>
              <a:gd name="connsiteX153" fmla="*/ 758516 w 4572000"/>
              <a:gd name="connsiteY153" fmla="*/ 4723705 h 5143500"/>
              <a:gd name="connsiteX154" fmla="*/ 757877 w 4572000"/>
              <a:gd name="connsiteY154" fmla="*/ 4721147 h 5143500"/>
              <a:gd name="connsiteX155" fmla="*/ 754466 w 4572000"/>
              <a:gd name="connsiteY155" fmla="*/ 4717097 h 5143500"/>
              <a:gd name="connsiteX156" fmla="*/ 750843 w 4572000"/>
              <a:gd name="connsiteY156" fmla="*/ 4716244 h 5143500"/>
              <a:gd name="connsiteX157" fmla="*/ 747646 w 4572000"/>
              <a:gd name="connsiteY157" fmla="*/ 4713473 h 5143500"/>
              <a:gd name="connsiteX158" fmla="*/ 745088 w 4572000"/>
              <a:gd name="connsiteY158" fmla="*/ 4713260 h 5143500"/>
              <a:gd name="connsiteX159" fmla="*/ 745728 w 4572000"/>
              <a:gd name="connsiteY159" fmla="*/ 4714113 h 5143500"/>
              <a:gd name="connsiteX160" fmla="*/ 742104 w 4572000"/>
              <a:gd name="connsiteY160" fmla="*/ 4714113 h 5143500"/>
              <a:gd name="connsiteX161" fmla="*/ 742530 w 4572000"/>
              <a:gd name="connsiteY161" fmla="*/ 4714539 h 5143500"/>
              <a:gd name="connsiteX162" fmla="*/ 735070 w 4572000"/>
              <a:gd name="connsiteY162" fmla="*/ 4719868 h 5143500"/>
              <a:gd name="connsiteX163" fmla="*/ 735283 w 4572000"/>
              <a:gd name="connsiteY163" fmla="*/ 4729673 h 5143500"/>
              <a:gd name="connsiteX164" fmla="*/ 736349 w 4572000"/>
              <a:gd name="connsiteY164" fmla="*/ 4728181 h 5143500"/>
              <a:gd name="connsiteX165" fmla="*/ 737415 w 4572000"/>
              <a:gd name="connsiteY165" fmla="*/ 4730525 h 5143500"/>
              <a:gd name="connsiteX166" fmla="*/ 739120 w 4572000"/>
              <a:gd name="connsiteY166" fmla="*/ 4729246 h 5143500"/>
              <a:gd name="connsiteX167" fmla="*/ 739546 w 4572000"/>
              <a:gd name="connsiteY167" fmla="*/ 4729673 h 5143500"/>
              <a:gd name="connsiteX168" fmla="*/ 740186 w 4572000"/>
              <a:gd name="connsiteY168" fmla="*/ 4730312 h 5143500"/>
              <a:gd name="connsiteX169" fmla="*/ 737415 w 4572000"/>
              <a:gd name="connsiteY169" fmla="*/ 4733722 h 5143500"/>
              <a:gd name="connsiteX170" fmla="*/ 739760 w 4572000"/>
              <a:gd name="connsiteY170" fmla="*/ 4737559 h 5143500"/>
              <a:gd name="connsiteX171" fmla="*/ 744449 w 4572000"/>
              <a:gd name="connsiteY171" fmla="*/ 4739904 h 5143500"/>
              <a:gd name="connsiteX172" fmla="*/ 744022 w 4572000"/>
              <a:gd name="connsiteY172" fmla="*/ 4737772 h 5143500"/>
              <a:gd name="connsiteX173" fmla="*/ 747220 w 4572000"/>
              <a:gd name="connsiteY173" fmla="*/ 4740117 h 5143500"/>
              <a:gd name="connsiteX174" fmla="*/ 749138 w 4572000"/>
              <a:gd name="connsiteY174" fmla="*/ 4742248 h 5143500"/>
              <a:gd name="connsiteX175" fmla="*/ 749564 w 4572000"/>
              <a:gd name="connsiteY175" fmla="*/ 4741609 h 5143500"/>
              <a:gd name="connsiteX176" fmla="*/ 750417 w 4572000"/>
              <a:gd name="connsiteY176" fmla="*/ 4742035 h 5143500"/>
              <a:gd name="connsiteX177" fmla="*/ 750630 w 4572000"/>
              <a:gd name="connsiteY177" fmla="*/ 4742674 h 5143500"/>
              <a:gd name="connsiteX178" fmla="*/ 749778 w 4572000"/>
              <a:gd name="connsiteY178" fmla="*/ 4743101 h 5143500"/>
              <a:gd name="connsiteX179" fmla="*/ 752335 w 4572000"/>
              <a:gd name="connsiteY179" fmla="*/ 4745446 h 5143500"/>
              <a:gd name="connsiteX180" fmla="*/ 753401 w 4572000"/>
              <a:gd name="connsiteY180" fmla="*/ 4748216 h 5143500"/>
              <a:gd name="connsiteX181" fmla="*/ 752974 w 4572000"/>
              <a:gd name="connsiteY181" fmla="*/ 4752053 h 5143500"/>
              <a:gd name="connsiteX182" fmla="*/ 750843 w 4572000"/>
              <a:gd name="connsiteY182" fmla="*/ 4756742 h 5143500"/>
              <a:gd name="connsiteX183" fmla="*/ 750204 w 4572000"/>
              <a:gd name="connsiteY183" fmla="*/ 4758021 h 5143500"/>
              <a:gd name="connsiteX184" fmla="*/ 748925 w 4572000"/>
              <a:gd name="connsiteY184" fmla="*/ 4759300 h 5143500"/>
              <a:gd name="connsiteX185" fmla="*/ 747220 w 4572000"/>
              <a:gd name="connsiteY185" fmla="*/ 4759727 h 5143500"/>
              <a:gd name="connsiteX186" fmla="*/ 746580 w 4572000"/>
              <a:gd name="connsiteY186" fmla="*/ 4760792 h 5143500"/>
              <a:gd name="connsiteX187" fmla="*/ 750417 w 4572000"/>
              <a:gd name="connsiteY187" fmla="*/ 4761005 h 5143500"/>
              <a:gd name="connsiteX188" fmla="*/ 754254 w 4572000"/>
              <a:gd name="connsiteY188" fmla="*/ 4762923 h 5143500"/>
              <a:gd name="connsiteX189" fmla="*/ 754254 w 4572000"/>
              <a:gd name="connsiteY189" fmla="*/ 4761431 h 5143500"/>
              <a:gd name="connsiteX190" fmla="*/ 752335 w 4572000"/>
              <a:gd name="connsiteY190" fmla="*/ 4759939 h 5143500"/>
              <a:gd name="connsiteX191" fmla="*/ 752548 w 4572000"/>
              <a:gd name="connsiteY191" fmla="*/ 4758661 h 5143500"/>
              <a:gd name="connsiteX192" fmla="*/ 756598 w 4572000"/>
              <a:gd name="connsiteY192" fmla="*/ 4751627 h 5143500"/>
              <a:gd name="connsiteX193" fmla="*/ 758090 w 4572000"/>
              <a:gd name="connsiteY193" fmla="*/ 4750987 h 5143500"/>
              <a:gd name="connsiteX194" fmla="*/ 759369 w 4572000"/>
              <a:gd name="connsiteY194" fmla="*/ 4750135 h 5143500"/>
              <a:gd name="connsiteX195" fmla="*/ 762353 w 4572000"/>
              <a:gd name="connsiteY195" fmla="*/ 4751840 h 5143500"/>
              <a:gd name="connsiteX196" fmla="*/ 765337 w 4572000"/>
              <a:gd name="connsiteY196" fmla="*/ 4756103 h 5143500"/>
              <a:gd name="connsiteX197" fmla="*/ 766403 w 4572000"/>
              <a:gd name="connsiteY197" fmla="*/ 4758021 h 5143500"/>
              <a:gd name="connsiteX198" fmla="*/ 766829 w 4572000"/>
              <a:gd name="connsiteY198" fmla="*/ 4759300 h 5143500"/>
              <a:gd name="connsiteX199" fmla="*/ 765550 w 4572000"/>
              <a:gd name="connsiteY199" fmla="*/ 4760579 h 5143500"/>
              <a:gd name="connsiteX200" fmla="*/ 766190 w 4572000"/>
              <a:gd name="connsiteY200" fmla="*/ 4761858 h 5143500"/>
              <a:gd name="connsiteX201" fmla="*/ 769174 w 4572000"/>
              <a:gd name="connsiteY201" fmla="*/ 4759300 h 5143500"/>
              <a:gd name="connsiteX202" fmla="*/ 772584 w 4572000"/>
              <a:gd name="connsiteY202" fmla="*/ 4757808 h 5143500"/>
              <a:gd name="connsiteX203" fmla="*/ 771945 w 4572000"/>
              <a:gd name="connsiteY203" fmla="*/ 4756742 h 5143500"/>
              <a:gd name="connsiteX204" fmla="*/ 769813 w 4572000"/>
              <a:gd name="connsiteY204" fmla="*/ 4757382 h 5143500"/>
              <a:gd name="connsiteX205" fmla="*/ 768321 w 4572000"/>
              <a:gd name="connsiteY205" fmla="*/ 4756955 h 5143500"/>
              <a:gd name="connsiteX206" fmla="*/ 764485 w 4572000"/>
              <a:gd name="connsiteY206" fmla="*/ 4750348 h 5143500"/>
              <a:gd name="connsiteX207" fmla="*/ 765337 w 4572000"/>
              <a:gd name="connsiteY207" fmla="*/ 4747577 h 5143500"/>
              <a:gd name="connsiteX208" fmla="*/ 771945 w 4572000"/>
              <a:gd name="connsiteY208" fmla="*/ 4744380 h 5143500"/>
              <a:gd name="connsiteX209" fmla="*/ 775994 w 4572000"/>
              <a:gd name="connsiteY209" fmla="*/ 4736920 h 5143500"/>
              <a:gd name="connsiteX210" fmla="*/ 773437 w 4572000"/>
              <a:gd name="connsiteY210" fmla="*/ 4725197 h 5143500"/>
              <a:gd name="connsiteX211" fmla="*/ 774502 w 4572000"/>
              <a:gd name="connsiteY211" fmla="*/ 4723491 h 5143500"/>
              <a:gd name="connsiteX212" fmla="*/ 770239 w 4572000"/>
              <a:gd name="connsiteY212" fmla="*/ 4717949 h 5143500"/>
              <a:gd name="connsiteX213" fmla="*/ 772371 w 4572000"/>
              <a:gd name="connsiteY213" fmla="*/ 4714752 h 5143500"/>
              <a:gd name="connsiteX214" fmla="*/ 769600 w 4572000"/>
              <a:gd name="connsiteY214" fmla="*/ 4715179 h 5143500"/>
              <a:gd name="connsiteX215" fmla="*/ 767255 w 4572000"/>
              <a:gd name="connsiteY215" fmla="*/ 4712195 h 5143500"/>
              <a:gd name="connsiteX216" fmla="*/ 765763 w 4572000"/>
              <a:gd name="connsiteY216" fmla="*/ 4713047 h 5143500"/>
              <a:gd name="connsiteX217" fmla="*/ 763632 w 4572000"/>
              <a:gd name="connsiteY217" fmla="*/ 4712195 h 5143500"/>
              <a:gd name="connsiteX218" fmla="*/ 757024 w 4572000"/>
              <a:gd name="connsiteY218" fmla="*/ 4702390 h 5143500"/>
              <a:gd name="connsiteX219" fmla="*/ 790062 w 4572000"/>
              <a:gd name="connsiteY219" fmla="*/ 4735428 h 5143500"/>
              <a:gd name="connsiteX220" fmla="*/ 757024 w 4572000"/>
              <a:gd name="connsiteY220" fmla="*/ 4768466 h 5143500"/>
              <a:gd name="connsiteX221" fmla="*/ 723987 w 4572000"/>
              <a:gd name="connsiteY221" fmla="*/ 4735428 h 5143500"/>
              <a:gd name="connsiteX222" fmla="*/ 757024 w 4572000"/>
              <a:gd name="connsiteY222" fmla="*/ 4702390 h 5143500"/>
              <a:gd name="connsiteX223" fmla="*/ 757024 w 4572000"/>
              <a:gd name="connsiteY223" fmla="*/ 4695143 h 5143500"/>
              <a:gd name="connsiteX224" fmla="*/ 716740 w 4572000"/>
              <a:gd name="connsiteY224" fmla="*/ 4735428 h 5143500"/>
              <a:gd name="connsiteX225" fmla="*/ 757024 w 4572000"/>
              <a:gd name="connsiteY225" fmla="*/ 4775713 h 5143500"/>
              <a:gd name="connsiteX226" fmla="*/ 797309 w 4572000"/>
              <a:gd name="connsiteY226" fmla="*/ 4735428 h 5143500"/>
              <a:gd name="connsiteX227" fmla="*/ 757024 w 4572000"/>
              <a:gd name="connsiteY227" fmla="*/ 4695143 h 5143500"/>
              <a:gd name="connsiteX228" fmla="*/ 0 w 4572000"/>
              <a:gd name="connsiteY228" fmla="*/ 0 h 5143500"/>
              <a:gd name="connsiteX229" fmla="*/ 4572000 w 4572000"/>
              <a:gd name="connsiteY229" fmla="*/ 0 h 5143500"/>
              <a:gd name="connsiteX230" fmla="*/ 4572000 w 4572000"/>
              <a:gd name="connsiteY230" fmla="*/ 5143500 h 5143500"/>
              <a:gd name="connsiteX231" fmla="*/ 0 w 4572000"/>
              <a:gd name="connsiteY23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4572000" h="5143500">
                <a:moveTo>
                  <a:pt x="423450" y="4895075"/>
                </a:moveTo>
                <a:cubicBezTo>
                  <a:pt x="452012" y="4895075"/>
                  <a:pt x="453930" y="4901896"/>
                  <a:pt x="453930" y="4912979"/>
                </a:cubicBezTo>
                <a:cubicBezTo>
                  <a:pt x="453930" y="4917029"/>
                  <a:pt x="452012" y="4935999"/>
                  <a:pt x="416416" y="4935999"/>
                </a:cubicBezTo>
                <a:cubicBezTo>
                  <a:pt x="404906" y="4935999"/>
                  <a:pt x="391691" y="4931523"/>
                  <a:pt x="391691" y="4918734"/>
                </a:cubicBezTo>
                <a:cubicBezTo>
                  <a:pt x="391691" y="4911061"/>
                  <a:pt x="399578" y="4895075"/>
                  <a:pt x="423450" y="4895075"/>
                </a:cubicBezTo>
                <a:close/>
                <a:moveTo>
                  <a:pt x="515529" y="4808537"/>
                </a:moveTo>
                <a:cubicBezTo>
                  <a:pt x="534926" y="4808537"/>
                  <a:pt x="536418" y="4826868"/>
                  <a:pt x="536418" y="4848822"/>
                </a:cubicBezTo>
                <a:cubicBezTo>
                  <a:pt x="536418" y="4870989"/>
                  <a:pt x="534926" y="4889320"/>
                  <a:pt x="515529" y="4889320"/>
                </a:cubicBezTo>
                <a:cubicBezTo>
                  <a:pt x="496133" y="4889320"/>
                  <a:pt x="494641" y="4870989"/>
                  <a:pt x="494641" y="4848822"/>
                </a:cubicBezTo>
                <a:cubicBezTo>
                  <a:pt x="494641" y="4826868"/>
                  <a:pt x="496133" y="4808537"/>
                  <a:pt x="515529" y="4808537"/>
                </a:cubicBezTo>
                <a:close/>
                <a:moveTo>
                  <a:pt x="416842" y="4808537"/>
                </a:moveTo>
                <a:cubicBezTo>
                  <a:pt x="426221" y="4808537"/>
                  <a:pt x="430271" y="4815571"/>
                  <a:pt x="430271" y="4831344"/>
                </a:cubicBezTo>
                <a:cubicBezTo>
                  <a:pt x="430271" y="4845199"/>
                  <a:pt x="429205" y="4855003"/>
                  <a:pt x="414498" y="4855003"/>
                </a:cubicBezTo>
                <a:cubicBezTo>
                  <a:pt x="406185" y="4855003"/>
                  <a:pt x="401922" y="4847756"/>
                  <a:pt x="401922" y="4833262"/>
                </a:cubicBezTo>
                <a:cubicBezTo>
                  <a:pt x="401922" y="4812587"/>
                  <a:pt x="407251" y="4808537"/>
                  <a:pt x="416842" y="4808537"/>
                </a:cubicBezTo>
                <a:close/>
                <a:moveTo>
                  <a:pt x="515529" y="4801077"/>
                </a:moveTo>
                <a:cubicBezTo>
                  <a:pt x="490591" y="4801077"/>
                  <a:pt x="471195" y="4822179"/>
                  <a:pt x="471195" y="4849035"/>
                </a:cubicBezTo>
                <a:cubicBezTo>
                  <a:pt x="471195" y="4876105"/>
                  <a:pt x="490591" y="4897206"/>
                  <a:pt x="515529" y="4897206"/>
                </a:cubicBezTo>
                <a:cubicBezTo>
                  <a:pt x="540467" y="4897206"/>
                  <a:pt x="559864" y="4876105"/>
                  <a:pt x="559864" y="4849035"/>
                </a:cubicBezTo>
                <a:cubicBezTo>
                  <a:pt x="559864" y="4821966"/>
                  <a:pt x="540467" y="4801077"/>
                  <a:pt x="515529" y="4801077"/>
                </a:cubicBezTo>
                <a:close/>
                <a:moveTo>
                  <a:pt x="414711" y="4801077"/>
                </a:moveTo>
                <a:cubicBezTo>
                  <a:pt x="392757" y="4801077"/>
                  <a:pt x="381247" y="4817276"/>
                  <a:pt x="381247" y="4833262"/>
                </a:cubicBezTo>
                <a:cubicBezTo>
                  <a:pt x="381247" y="4844133"/>
                  <a:pt x="385936" y="4852232"/>
                  <a:pt x="395528" y="4857987"/>
                </a:cubicBezTo>
                <a:cubicBezTo>
                  <a:pt x="382526" y="4860758"/>
                  <a:pt x="375705" y="4866726"/>
                  <a:pt x="375705" y="4875892"/>
                </a:cubicBezTo>
                <a:cubicBezTo>
                  <a:pt x="375705" y="4890385"/>
                  <a:pt x="385723" y="4894009"/>
                  <a:pt x="395741" y="4895714"/>
                </a:cubicBezTo>
                <a:cubicBezTo>
                  <a:pt x="381247" y="4900617"/>
                  <a:pt x="374000" y="4908503"/>
                  <a:pt x="374000" y="4920013"/>
                </a:cubicBezTo>
                <a:cubicBezTo>
                  <a:pt x="374000" y="4928539"/>
                  <a:pt x="383165" y="4944738"/>
                  <a:pt x="418121" y="4944738"/>
                </a:cubicBezTo>
                <a:cubicBezTo>
                  <a:pt x="439649" y="4944738"/>
                  <a:pt x="464587" y="4934720"/>
                  <a:pt x="464587" y="4906158"/>
                </a:cubicBezTo>
                <a:cubicBezTo>
                  <a:pt x="464587" y="4898485"/>
                  <a:pt x="462456" y="4892304"/>
                  <a:pt x="457980" y="4887189"/>
                </a:cubicBezTo>
                <a:cubicBezTo>
                  <a:pt x="450732" y="4878236"/>
                  <a:pt x="444552" y="4876957"/>
                  <a:pt x="413858" y="4876957"/>
                </a:cubicBezTo>
                <a:lnTo>
                  <a:pt x="390199" y="4876957"/>
                </a:lnTo>
                <a:cubicBezTo>
                  <a:pt x="387641" y="4876957"/>
                  <a:pt x="385936" y="4875465"/>
                  <a:pt x="385936" y="4873973"/>
                </a:cubicBezTo>
                <a:cubicBezTo>
                  <a:pt x="385936" y="4866087"/>
                  <a:pt x="400217" y="4864382"/>
                  <a:pt x="416629" y="4862676"/>
                </a:cubicBezTo>
                <a:lnTo>
                  <a:pt x="426860" y="4861398"/>
                </a:lnTo>
                <a:cubicBezTo>
                  <a:pt x="431549" y="4860971"/>
                  <a:pt x="450520" y="4854364"/>
                  <a:pt x="450520" y="4832196"/>
                </a:cubicBezTo>
                <a:cubicBezTo>
                  <a:pt x="450520" y="4828147"/>
                  <a:pt x="449240" y="4824310"/>
                  <a:pt x="448388" y="4821539"/>
                </a:cubicBezTo>
                <a:cubicBezTo>
                  <a:pt x="447962" y="4820047"/>
                  <a:pt x="447536" y="4818555"/>
                  <a:pt x="447536" y="4817916"/>
                </a:cubicBezTo>
                <a:cubicBezTo>
                  <a:pt x="447536" y="4816637"/>
                  <a:pt x="449240" y="4814505"/>
                  <a:pt x="450520" y="4814292"/>
                </a:cubicBezTo>
                <a:cubicBezTo>
                  <a:pt x="450732" y="4814505"/>
                  <a:pt x="451372" y="4815145"/>
                  <a:pt x="451585" y="4815784"/>
                </a:cubicBezTo>
                <a:cubicBezTo>
                  <a:pt x="453077" y="4817916"/>
                  <a:pt x="455209" y="4820900"/>
                  <a:pt x="458193" y="4820900"/>
                </a:cubicBezTo>
                <a:cubicBezTo>
                  <a:pt x="463308" y="4820900"/>
                  <a:pt x="466932" y="4816850"/>
                  <a:pt x="466932" y="4810882"/>
                </a:cubicBezTo>
                <a:cubicBezTo>
                  <a:pt x="466932" y="4804061"/>
                  <a:pt x="461390" y="4801717"/>
                  <a:pt x="456701" y="4801717"/>
                </a:cubicBezTo>
                <a:cubicBezTo>
                  <a:pt x="449240" y="4801717"/>
                  <a:pt x="444552" y="4808111"/>
                  <a:pt x="442207" y="4812587"/>
                </a:cubicBezTo>
                <a:cubicBezTo>
                  <a:pt x="436025" y="4804914"/>
                  <a:pt x="427073" y="4801077"/>
                  <a:pt x="414711" y="4801077"/>
                </a:cubicBezTo>
                <a:close/>
                <a:moveTo>
                  <a:pt x="883527" y="4760478"/>
                </a:moveTo>
                <a:lnTo>
                  <a:pt x="883527" y="4890078"/>
                </a:lnTo>
                <a:lnTo>
                  <a:pt x="890727" y="4890078"/>
                </a:lnTo>
                <a:lnTo>
                  <a:pt x="890727" y="4760478"/>
                </a:lnTo>
                <a:close/>
                <a:moveTo>
                  <a:pt x="685407" y="4738625"/>
                </a:moveTo>
                <a:cubicBezTo>
                  <a:pt x="660895" y="4738625"/>
                  <a:pt x="646827" y="4758661"/>
                  <a:pt x="646827" y="4794043"/>
                </a:cubicBezTo>
                <a:cubicBezTo>
                  <a:pt x="646827" y="4794043"/>
                  <a:pt x="646827" y="4800437"/>
                  <a:pt x="646827" y="4802782"/>
                </a:cubicBezTo>
                <a:cubicBezTo>
                  <a:pt x="644270" y="4802782"/>
                  <a:pt x="629776" y="4802782"/>
                  <a:pt x="629776" y="4802782"/>
                </a:cubicBezTo>
                <a:lnTo>
                  <a:pt x="629776" y="4813653"/>
                </a:lnTo>
                <a:cubicBezTo>
                  <a:pt x="629776" y="4813653"/>
                  <a:pt x="644270" y="4813653"/>
                  <a:pt x="646827" y="4813653"/>
                </a:cubicBezTo>
                <a:cubicBezTo>
                  <a:pt x="646827" y="4816637"/>
                  <a:pt x="646827" y="4880794"/>
                  <a:pt x="646827" y="4883778"/>
                </a:cubicBezTo>
                <a:cubicBezTo>
                  <a:pt x="644270" y="4883778"/>
                  <a:pt x="629776" y="4883778"/>
                  <a:pt x="629776" y="4883778"/>
                </a:cubicBezTo>
                <a:lnTo>
                  <a:pt x="629776" y="4894222"/>
                </a:lnTo>
                <a:lnTo>
                  <a:pt x="685194" y="4894222"/>
                </a:lnTo>
                <a:lnTo>
                  <a:pt x="685194" y="4883778"/>
                </a:lnTo>
                <a:cubicBezTo>
                  <a:pt x="685194" y="4883778"/>
                  <a:pt x="669847" y="4883778"/>
                  <a:pt x="667290" y="4883778"/>
                </a:cubicBezTo>
                <a:cubicBezTo>
                  <a:pt x="667290" y="4880794"/>
                  <a:pt x="667290" y="4816637"/>
                  <a:pt x="667290" y="4813653"/>
                </a:cubicBezTo>
                <a:cubicBezTo>
                  <a:pt x="669847" y="4813653"/>
                  <a:pt x="685194" y="4813653"/>
                  <a:pt x="685194" y="4813653"/>
                </a:cubicBezTo>
                <a:lnTo>
                  <a:pt x="685194" y="4802782"/>
                </a:lnTo>
                <a:cubicBezTo>
                  <a:pt x="685194" y="4802782"/>
                  <a:pt x="669847" y="4802782"/>
                  <a:pt x="667290" y="4802782"/>
                </a:cubicBezTo>
                <a:cubicBezTo>
                  <a:pt x="667290" y="4800011"/>
                  <a:pt x="667290" y="4779976"/>
                  <a:pt x="667290" y="4779976"/>
                </a:cubicBezTo>
                <a:cubicBezTo>
                  <a:pt x="667290" y="4759300"/>
                  <a:pt x="673471" y="4746511"/>
                  <a:pt x="683276" y="4746511"/>
                </a:cubicBezTo>
                <a:cubicBezTo>
                  <a:pt x="684767" y="4746511"/>
                  <a:pt x="686259" y="4746724"/>
                  <a:pt x="686899" y="4746938"/>
                </a:cubicBezTo>
                <a:cubicBezTo>
                  <a:pt x="686686" y="4747577"/>
                  <a:pt x="686686" y="4748003"/>
                  <a:pt x="686259" y="4748430"/>
                </a:cubicBezTo>
                <a:cubicBezTo>
                  <a:pt x="685833" y="4749282"/>
                  <a:pt x="685194" y="4750135"/>
                  <a:pt x="685194" y="4751840"/>
                </a:cubicBezTo>
                <a:cubicBezTo>
                  <a:pt x="685194" y="4759087"/>
                  <a:pt x="689244" y="4763563"/>
                  <a:pt x="695851" y="4763563"/>
                </a:cubicBezTo>
                <a:cubicBezTo>
                  <a:pt x="700540" y="4763563"/>
                  <a:pt x="705656" y="4759939"/>
                  <a:pt x="705656" y="4754611"/>
                </a:cubicBezTo>
                <a:cubicBezTo>
                  <a:pt x="705656" y="4743527"/>
                  <a:pt x="695425" y="4738625"/>
                  <a:pt x="685407" y="4738625"/>
                </a:cubicBezTo>
                <a:close/>
                <a:moveTo>
                  <a:pt x="360359" y="4738625"/>
                </a:moveTo>
                <a:cubicBezTo>
                  <a:pt x="335847" y="4738625"/>
                  <a:pt x="321779" y="4758661"/>
                  <a:pt x="321779" y="4794043"/>
                </a:cubicBezTo>
                <a:cubicBezTo>
                  <a:pt x="321779" y="4794043"/>
                  <a:pt x="321779" y="4800437"/>
                  <a:pt x="321779" y="4802782"/>
                </a:cubicBezTo>
                <a:cubicBezTo>
                  <a:pt x="319221" y="4802782"/>
                  <a:pt x="304727" y="4802782"/>
                  <a:pt x="304727" y="4802782"/>
                </a:cubicBezTo>
                <a:lnTo>
                  <a:pt x="304727" y="4813653"/>
                </a:lnTo>
                <a:cubicBezTo>
                  <a:pt x="304727" y="4813653"/>
                  <a:pt x="319221" y="4813653"/>
                  <a:pt x="321779" y="4813653"/>
                </a:cubicBezTo>
                <a:cubicBezTo>
                  <a:pt x="321779" y="4816637"/>
                  <a:pt x="321779" y="4880794"/>
                  <a:pt x="321779" y="4883778"/>
                </a:cubicBezTo>
                <a:cubicBezTo>
                  <a:pt x="319221" y="4883778"/>
                  <a:pt x="304727" y="4883778"/>
                  <a:pt x="304727" y="4883778"/>
                </a:cubicBezTo>
                <a:lnTo>
                  <a:pt x="304727" y="4894222"/>
                </a:lnTo>
                <a:lnTo>
                  <a:pt x="360146" y="4894222"/>
                </a:lnTo>
                <a:lnTo>
                  <a:pt x="360146" y="4883778"/>
                </a:lnTo>
                <a:cubicBezTo>
                  <a:pt x="360146" y="4883778"/>
                  <a:pt x="344799" y="4883778"/>
                  <a:pt x="342241" y="4883778"/>
                </a:cubicBezTo>
                <a:cubicBezTo>
                  <a:pt x="342241" y="4880794"/>
                  <a:pt x="342241" y="4816637"/>
                  <a:pt x="342241" y="4813653"/>
                </a:cubicBezTo>
                <a:cubicBezTo>
                  <a:pt x="344799" y="4813653"/>
                  <a:pt x="360146" y="4813653"/>
                  <a:pt x="360146" y="4813653"/>
                </a:cubicBezTo>
                <a:lnTo>
                  <a:pt x="360146" y="4802782"/>
                </a:lnTo>
                <a:cubicBezTo>
                  <a:pt x="360146" y="4802782"/>
                  <a:pt x="344799" y="4802782"/>
                  <a:pt x="342241" y="4802782"/>
                </a:cubicBezTo>
                <a:cubicBezTo>
                  <a:pt x="342241" y="4800011"/>
                  <a:pt x="342241" y="4779976"/>
                  <a:pt x="342241" y="4779976"/>
                </a:cubicBezTo>
                <a:cubicBezTo>
                  <a:pt x="342241" y="4759300"/>
                  <a:pt x="348423" y="4746511"/>
                  <a:pt x="358227" y="4746511"/>
                </a:cubicBezTo>
                <a:cubicBezTo>
                  <a:pt x="359932" y="4746511"/>
                  <a:pt x="361211" y="4746724"/>
                  <a:pt x="361851" y="4746938"/>
                </a:cubicBezTo>
                <a:cubicBezTo>
                  <a:pt x="361638" y="4747577"/>
                  <a:pt x="361638" y="4748003"/>
                  <a:pt x="361211" y="4748430"/>
                </a:cubicBezTo>
                <a:cubicBezTo>
                  <a:pt x="360785" y="4749282"/>
                  <a:pt x="360146" y="4750135"/>
                  <a:pt x="360146" y="4751840"/>
                </a:cubicBezTo>
                <a:cubicBezTo>
                  <a:pt x="360146" y="4759087"/>
                  <a:pt x="364195" y="4763563"/>
                  <a:pt x="370803" y="4763563"/>
                </a:cubicBezTo>
                <a:cubicBezTo>
                  <a:pt x="375492" y="4763563"/>
                  <a:pt x="380608" y="4759939"/>
                  <a:pt x="380608" y="4754611"/>
                </a:cubicBezTo>
                <a:cubicBezTo>
                  <a:pt x="380608" y="4743527"/>
                  <a:pt x="370376" y="4738625"/>
                  <a:pt x="360359" y="4738625"/>
                </a:cubicBezTo>
                <a:close/>
                <a:moveTo>
                  <a:pt x="284266" y="4738412"/>
                </a:moveTo>
                <a:cubicBezTo>
                  <a:pt x="259753" y="4738625"/>
                  <a:pt x="245686" y="4758661"/>
                  <a:pt x="245686" y="4794044"/>
                </a:cubicBezTo>
                <a:cubicBezTo>
                  <a:pt x="245686" y="4794044"/>
                  <a:pt x="245686" y="4800438"/>
                  <a:pt x="245686" y="4802782"/>
                </a:cubicBezTo>
                <a:cubicBezTo>
                  <a:pt x="243128" y="4802782"/>
                  <a:pt x="228634" y="4802782"/>
                  <a:pt x="228634" y="4802782"/>
                </a:cubicBezTo>
                <a:lnTo>
                  <a:pt x="228634" y="4813653"/>
                </a:lnTo>
                <a:cubicBezTo>
                  <a:pt x="228634" y="4813653"/>
                  <a:pt x="243128" y="4813653"/>
                  <a:pt x="245686" y="4813653"/>
                </a:cubicBezTo>
                <a:cubicBezTo>
                  <a:pt x="245686" y="4816637"/>
                  <a:pt x="245686" y="4880581"/>
                  <a:pt x="245686" y="4883565"/>
                </a:cubicBezTo>
                <a:cubicBezTo>
                  <a:pt x="243128" y="4883565"/>
                  <a:pt x="228634" y="4883565"/>
                  <a:pt x="228634" y="4883565"/>
                </a:cubicBezTo>
                <a:lnTo>
                  <a:pt x="228634" y="4894009"/>
                </a:lnTo>
                <a:lnTo>
                  <a:pt x="284052" y="4894009"/>
                </a:lnTo>
                <a:lnTo>
                  <a:pt x="284052" y="4883565"/>
                </a:lnTo>
                <a:cubicBezTo>
                  <a:pt x="284052" y="4883565"/>
                  <a:pt x="268706" y="4883565"/>
                  <a:pt x="266148" y="4883565"/>
                </a:cubicBezTo>
                <a:cubicBezTo>
                  <a:pt x="266148" y="4880581"/>
                  <a:pt x="266148" y="4816424"/>
                  <a:pt x="266148" y="4813440"/>
                </a:cubicBezTo>
                <a:cubicBezTo>
                  <a:pt x="268706" y="4813440"/>
                  <a:pt x="284052" y="4813440"/>
                  <a:pt x="284052" y="4813440"/>
                </a:cubicBezTo>
                <a:lnTo>
                  <a:pt x="284052" y="4802569"/>
                </a:lnTo>
                <a:cubicBezTo>
                  <a:pt x="284052" y="4802569"/>
                  <a:pt x="268706" y="4802569"/>
                  <a:pt x="266148" y="4802569"/>
                </a:cubicBezTo>
                <a:cubicBezTo>
                  <a:pt x="266148" y="4799798"/>
                  <a:pt x="266148" y="4779763"/>
                  <a:pt x="266148" y="4779763"/>
                </a:cubicBezTo>
                <a:cubicBezTo>
                  <a:pt x="266148" y="4759087"/>
                  <a:pt x="272329" y="4746298"/>
                  <a:pt x="282134" y="4746298"/>
                </a:cubicBezTo>
                <a:cubicBezTo>
                  <a:pt x="283839" y="4746298"/>
                  <a:pt x="285118" y="4746512"/>
                  <a:pt x="285758" y="4746725"/>
                </a:cubicBezTo>
                <a:cubicBezTo>
                  <a:pt x="285544" y="4747364"/>
                  <a:pt x="285544" y="4747790"/>
                  <a:pt x="285118" y="4748217"/>
                </a:cubicBezTo>
                <a:cubicBezTo>
                  <a:pt x="284692" y="4749069"/>
                  <a:pt x="284052" y="4749922"/>
                  <a:pt x="284052" y="4751627"/>
                </a:cubicBezTo>
                <a:cubicBezTo>
                  <a:pt x="284052" y="4758874"/>
                  <a:pt x="288102" y="4763350"/>
                  <a:pt x="294710" y="4763350"/>
                </a:cubicBezTo>
                <a:cubicBezTo>
                  <a:pt x="299399" y="4763350"/>
                  <a:pt x="304514" y="4759727"/>
                  <a:pt x="304514" y="4754398"/>
                </a:cubicBezTo>
                <a:cubicBezTo>
                  <a:pt x="304514" y="4743314"/>
                  <a:pt x="294283" y="4738412"/>
                  <a:pt x="284266" y="4738412"/>
                </a:cubicBezTo>
                <a:close/>
                <a:moveTo>
                  <a:pt x="603346" y="4735854"/>
                </a:moveTo>
                <a:lnTo>
                  <a:pt x="601427" y="4736280"/>
                </a:lnTo>
                <a:cubicBezTo>
                  <a:pt x="594607" y="4737559"/>
                  <a:pt x="586720" y="4738199"/>
                  <a:pt x="576916" y="4738199"/>
                </a:cubicBezTo>
                <a:lnTo>
                  <a:pt x="565832" y="4738199"/>
                </a:lnTo>
                <a:lnTo>
                  <a:pt x="565832" y="4748643"/>
                </a:lnTo>
                <a:cubicBezTo>
                  <a:pt x="565832" y="4748643"/>
                  <a:pt x="580326" y="4748643"/>
                  <a:pt x="582884" y="4748643"/>
                </a:cubicBezTo>
                <a:cubicBezTo>
                  <a:pt x="582884" y="4751627"/>
                  <a:pt x="582884" y="4880581"/>
                  <a:pt x="582884" y="4883565"/>
                </a:cubicBezTo>
                <a:cubicBezTo>
                  <a:pt x="580326" y="4883565"/>
                  <a:pt x="565832" y="4883565"/>
                  <a:pt x="565832" y="4883565"/>
                </a:cubicBezTo>
                <a:lnTo>
                  <a:pt x="565832" y="4894009"/>
                </a:lnTo>
                <a:lnTo>
                  <a:pt x="620398" y="4894009"/>
                </a:lnTo>
                <a:lnTo>
                  <a:pt x="620398" y="4883565"/>
                </a:lnTo>
                <a:cubicBezTo>
                  <a:pt x="620398" y="4883565"/>
                  <a:pt x="605903" y="4883565"/>
                  <a:pt x="603346" y="4883565"/>
                </a:cubicBezTo>
                <a:cubicBezTo>
                  <a:pt x="603346" y="4880367"/>
                  <a:pt x="603346" y="4735854"/>
                  <a:pt x="603346" y="4735854"/>
                </a:cubicBezTo>
                <a:close/>
                <a:moveTo>
                  <a:pt x="763632" y="4712195"/>
                </a:moveTo>
                <a:cubicBezTo>
                  <a:pt x="762779" y="4712195"/>
                  <a:pt x="762140" y="4712195"/>
                  <a:pt x="761927" y="4713047"/>
                </a:cubicBezTo>
                <a:cubicBezTo>
                  <a:pt x="761714" y="4713473"/>
                  <a:pt x="762140" y="4713900"/>
                  <a:pt x="762566" y="4714326"/>
                </a:cubicBezTo>
                <a:cubicBezTo>
                  <a:pt x="762566" y="4714326"/>
                  <a:pt x="762779" y="4714539"/>
                  <a:pt x="762779" y="4714539"/>
                </a:cubicBezTo>
                <a:cubicBezTo>
                  <a:pt x="762566" y="4714539"/>
                  <a:pt x="762353" y="4714539"/>
                  <a:pt x="762353" y="4714752"/>
                </a:cubicBezTo>
                <a:cubicBezTo>
                  <a:pt x="762353" y="4714965"/>
                  <a:pt x="762353" y="4715392"/>
                  <a:pt x="762353" y="4715605"/>
                </a:cubicBezTo>
                <a:cubicBezTo>
                  <a:pt x="762353" y="4715605"/>
                  <a:pt x="762140" y="4715392"/>
                  <a:pt x="761927" y="4715392"/>
                </a:cubicBezTo>
                <a:cubicBezTo>
                  <a:pt x="761287" y="4715179"/>
                  <a:pt x="760222" y="4715818"/>
                  <a:pt x="760008" y="4716244"/>
                </a:cubicBezTo>
                <a:cubicBezTo>
                  <a:pt x="759582" y="4716671"/>
                  <a:pt x="759369" y="4717523"/>
                  <a:pt x="759795" y="4718163"/>
                </a:cubicBezTo>
                <a:cubicBezTo>
                  <a:pt x="761074" y="4720294"/>
                  <a:pt x="764485" y="4718589"/>
                  <a:pt x="764485" y="4718589"/>
                </a:cubicBezTo>
                <a:cubicBezTo>
                  <a:pt x="764485" y="4718589"/>
                  <a:pt x="764058" y="4719655"/>
                  <a:pt x="763845" y="4720294"/>
                </a:cubicBezTo>
                <a:cubicBezTo>
                  <a:pt x="763845" y="4720294"/>
                  <a:pt x="763632" y="4720507"/>
                  <a:pt x="763206" y="4721147"/>
                </a:cubicBezTo>
                <a:cubicBezTo>
                  <a:pt x="762779" y="4721999"/>
                  <a:pt x="763419" y="4723065"/>
                  <a:pt x="763419" y="4723065"/>
                </a:cubicBezTo>
                <a:cubicBezTo>
                  <a:pt x="763419" y="4723065"/>
                  <a:pt x="762993" y="4723917"/>
                  <a:pt x="763206" y="4724983"/>
                </a:cubicBezTo>
                <a:cubicBezTo>
                  <a:pt x="763206" y="4726049"/>
                  <a:pt x="763419" y="4730951"/>
                  <a:pt x="761927" y="4731378"/>
                </a:cubicBezTo>
                <a:cubicBezTo>
                  <a:pt x="761074" y="4731591"/>
                  <a:pt x="760008" y="4732444"/>
                  <a:pt x="759582" y="4732657"/>
                </a:cubicBezTo>
                <a:cubicBezTo>
                  <a:pt x="759156" y="4733083"/>
                  <a:pt x="756598" y="4733936"/>
                  <a:pt x="756598" y="4732870"/>
                </a:cubicBezTo>
                <a:cubicBezTo>
                  <a:pt x="756598" y="4731804"/>
                  <a:pt x="757877" y="4730525"/>
                  <a:pt x="758090" y="4730099"/>
                </a:cubicBezTo>
                <a:cubicBezTo>
                  <a:pt x="758303" y="4729673"/>
                  <a:pt x="757238" y="4728820"/>
                  <a:pt x="757238" y="4728820"/>
                </a:cubicBezTo>
                <a:cubicBezTo>
                  <a:pt x="757238" y="4728820"/>
                  <a:pt x="757877" y="4727967"/>
                  <a:pt x="758303" y="4726475"/>
                </a:cubicBezTo>
                <a:cubicBezTo>
                  <a:pt x="758516" y="4725409"/>
                  <a:pt x="758730" y="4724770"/>
                  <a:pt x="758516" y="4723705"/>
                </a:cubicBezTo>
                <a:cubicBezTo>
                  <a:pt x="758516" y="4722425"/>
                  <a:pt x="757877" y="4721147"/>
                  <a:pt x="757877" y="4721147"/>
                </a:cubicBezTo>
                <a:cubicBezTo>
                  <a:pt x="757877" y="4721147"/>
                  <a:pt x="757024" y="4718376"/>
                  <a:pt x="754466" y="4717097"/>
                </a:cubicBezTo>
                <a:cubicBezTo>
                  <a:pt x="752548" y="4716031"/>
                  <a:pt x="750843" y="4716244"/>
                  <a:pt x="750843" y="4716244"/>
                </a:cubicBezTo>
                <a:cubicBezTo>
                  <a:pt x="750843" y="4716244"/>
                  <a:pt x="749351" y="4713900"/>
                  <a:pt x="747646" y="4713473"/>
                </a:cubicBezTo>
                <a:cubicBezTo>
                  <a:pt x="745941" y="4713047"/>
                  <a:pt x="745088" y="4713260"/>
                  <a:pt x="745088" y="4713260"/>
                </a:cubicBezTo>
                <a:lnTo>
                  <a:pt x="745728" y="4714113"/>
                </a:lnTo>
                <a:lnTo>
                  <a:pt x="742104" y="4714113"/>
                </a:lnTo>
                <a:lnTo>
                  <a:pt x="742530" y="4714539"/>
                </a:lnTo>
                <a:cubicBezTo>
                  <a:pt x="742530" y="4714539"/>
                  <a:pt x="737415" y="4714965"/>
                  <a:pt x="735070" y="4719868"/>
                </a:cubicBezTo>
                <a:cubicBezTo>
                  <a:pt x="732725" y="4724770"/>
                  <a:pt x="735283" y="4729673"/>
                  <a:pt x="735283" y="4729673"/>
                </a:cubicBezTo>
                <a:lnTo>
                  <a:pt x="736349" y="4728181"/>
                </a:lnTo>
                <a:lnTo>
                  <a:pt x="737415" y="4730525"/>
                </a:lnTo>
                <a:cubicBezTo>
                  <a:pt x="737415" y="4730525"/>
                  <a:pt x="738907" y="4730525"/>
                  <a:pt x="739120" y="4729246"/>
                </a:cubicBezTo>
                <a:cubicBezTo>
                  <a:pt x="739546" y="4727967"/>
                  <a:pt x="739546" y="4729673"/>
                  <a:pt x="739546" y="4729673"/>
                </a:cubicBezTo>
                <a:lnTo>
                  <a:pt x="740186" y="4730312"/>
                </a:lnTo>
                <a:cubicBezTo>
                  <a:pt x="740186" y="4730312"/>
                  <a:pt x="737415" y="4730738"/>
                  <a:pt x="737415" y="4733722"/>
                </a:cubicBezTo>
                <a:cubicBezTo>
                  <a:pt x="737415" y="4736067"/>
                  <a:pt x="739760" y="4737559"/>
                  <a:pt x="739760" y="4737559"/>
                </a:cubicBezTo>
                <a:lnTo>
                  <a:pt x="744449" y="4739904"/>
                </a:lnTo>
                <a:lnTo>
                  <a:pt x="744022" y="4737772"/>
                </a:lnTo>
                <a:cubicBezTo>
                  <a:pt x="744022" y="4737772"/>
                  <a:pt x="745728" y="4739051"/>
                  <a:pt x="747220" y="4740117"/>
                </a:cubicBezTo>
                <a:cubicBezTo>
                  <a:pt x="748712" y="4741396"/>
                  <a:pt x="749138" y="4742248"/>
                  <a:pt x="749138" y="4742248"/>
                </a:cubicBezTo>
                <a:cubicBezTo>
                  <a:pt x="749138" y="4742248"/>
                  <a:pt x="749351" y="4741822"/>
                  <a:pt x="749564" y="4741609"/>
                </a:cubicBezTo>
                <a:cubicBezTo>
                  <a:pt x="749778" y="4741609"/>
                  <a:pt x="750204" y="4741609"/>
                  <a:pt x="750417" y="4742035"/>
                </a:cubicBezTo>
                <a:cubicBezTo>
                  <a:pt x="750843" y="4742462"/>
                  <a:pt x="750630" y="4742674"/>
                  <a:pt x="750630" y="4742674"/>
                </a:cubicBezTo>
                <a:cubicBezTo>
                  <a:pt x="750630" y="4742674"/>
                  <a:pt x="749990" y="4742674"/>
                  <a:pt x="749778" y="4743101"/>
                </a:cubicBezTo>
                <a:cubicBezTo>
                  <a:pt x="749564" y="4743527"/>
                  <a:pt x="751269" y="4744380"/>
                  <a:pt x="752335" y="4745446"/>
                </a:cubicBezTo>
                <a:cubicBezTo>
                  <a:pt x="752974" y="4746085"/>
                  <a:pt x="753188" y="4746724"/>
                  <a:pt x="753401" y="4748216"/>
                </a:cubicBezTo>
                <a:cubicBezTo>
                  <a:pt x="753614" y="4749922"/>
                  <a:pt x="752974" y="4752053"/>
                  <a:pt x="752974" y="4752053"/>
                </a:cubicBezTo>
                <a:cubicBezTo>
                  <a:pt x="752974" y="4752053"/>
                  <a:pt x="751269" y="4755890"/>
                  <a:pt x="750843" y="4756742"/>
                </a:cubicBezTo>
                <a:cubicBezTo>
                  <a:pt x="750630" y="4757169"/>
                  <a:pt x="750204" y="4758021"/>
                  <a:pt x="750204" y="4758021"/>
                </a:cubicBezTo>
                <a:cubicBezTo>
                  <a:pt x="750204" y="4758021"/>
                  <a:pt x="749351" y="4759087"/>
                  <a:pt x="748925" y="4759300"/>
                </a:cubicBezTo>
                <a:cubicBezTo>
                  <a:pt x="748498" y="4759513"/>
                  <a:pt x="747859" y="4759300"/>
                  <a:pt x="747220" y="4759727"/>
                </a:cubicBezTo>
                <a:cubicBezTo>
                  <a:pt x="746794" y="4759939"/>
                  <a:pt x="746580" y="4760792"/>
                  <a:pt x="746580" y="4760792"/>
                </a:cubicBezTo>
                <a:cubicBezTo>
                  <a:pt x="746580" y="4760792"/>
                  <a:pt x="748286" y="4760579"/>
                  <a:pt x="750417" y="4761005"/>
                </a:cubicBezTo>
                <a:cubicBezTo>
                  <a:pt x="752548" y="4761431"/>
                  <a:pt x="754254" y="4762923"/>
                  <a:pt x="754254" y="4762923"/>
                </a:cubicBezTo>
                <a:cubicBezTo>
                  <a:pt x="754254" y="4762923"/>
                  <a:pt x="755106" y="4761858"/>
                  <a:pt x="754254" y="4761431"/>
                </a:cubicBezTo>
                <a:cubicBezTo>
                  <a:pt x="753401" y="4761005"/>
                  <a:pt x="752548" y="4760579"/>
                  <a:pt x="752335" y="4759939"/>
                </a:cubicBezTo>
                <a:cubicBezTo>
                  <a:pt x="752122" y="4759513"/>
                  <a:pt x="752335" y="4759087"/>
                  <a:pt x="752548" y="4758661"/>
                </a:cubicBezTo>
                <a:cubicBezTo>
                  <a:pt x="752761" y="4758234"/>
                  <a:pt x="755959" y="4752053"/>
                  <a:pt x="756598" y="4751627"/>
                </a:cubicBezTo>
                <a:cubicBezTo>
                  <a:pt x="757238" y="4751200"/>
                  <a:pt x="757238" y="4751200"/>
                  <a:pt x="758090" y="4750987"/>
                </a:cubicBezTo>
                <a:cubicBezTo>
                  <a:pt x="758943" y="4750561"/>
                  <a:pt x="759369" y="4750135"/>
                  <a:pt x="759369" y="4750135"/>
                </a:cubicBezTo>
                <a:cubicBezTo>
                  <a:pt x="759369" y="4750135"/>
                  <a:pt x="761287" y="4750987"/>
                  <a:pt x="762353" y="4751840"/>
                </a:cubicBezTo>
                <a:cubicBezTo>
                  <a:pt x="763419" y="4752906"/>
                  <a:pt x="764911" y="4755463"/>
                  <a:pt x="765337" y="4756103"/>
                </a:cubicBezTo>
                <a:cubicBezTo>
                  <a:pt x="765763" y="4756955"/>
                  <a:pt x="765977" y="4757169"/>
                  <a:pt x="766403" y="4758021"/>
                </a:cubicBezTo>
                <a:cubicBezTo>
                  <a:pt x="766403" y="4758021"/>
                  <a:pt x="766829" y="4758874"/>
                  <a:pt x="766829" y="4759300"/>
                </a:cubicBezTo>
                <a:cubicBezTo>
                  <a:pt x="766829" y="4759727"/>
                  <a:pt x="765763" y="4760153"/>
                  <a:pt x="765550" y="4760579"/>
                </a:cubicBezTo>
                <a:cubicBezTo>
                  <a:pt x="765337" y="4761219"/>
                  <a:pt x="766190" y="4761858"/>
                  <a:pt x="766190" y="4761858"/>
                </a:cubicBezTo>
                <a:cubicBezTo>
                  <a:pt x="766190" y="4761858"/>
                  <a:pt x="767255" y="4760366"/>
                  <a:pt x="769174" y="4759300"/>
                </a:cubicBezTo>
                <a:cubicBezTo>
                  <a:pt x="771092" y="4758234"/>
                  <a:pt x="772584" y="4757808"/>
                  <a:pt x="772584" y="4757808"/>
                </a:cubicBezTo>
                <a:cubicBezTo>
                  <a:pt x="772584" y="4757808"/>
                  <a:pt x="772584" y="4756742"/>
                  <a:pt x="771945" y="4756742"/>
                </a:cubicBezTo>
                <a:cubicBezTo>
                  <a:pt x="771305" y="4756742"/>
                  <a:pt x="770453" y="4757169"/>
                  <a:pt x="769813" y="4757382"/>
                </a:cubicBezTo>
                <a:cubicBezTo>
                  <a:pt x="769174" y="4757595"/>
                  <a:pt x="768747" y="4757169"/>
                  <a:pt x="768321" y="4756955"/>
                </a:cubicBezTo>
                <a:cubicBezTo>
                  <a:pt x="767682" y="4756529"/>
                  <a:pt x="764911" y="4750987"/>
                  <a:pt x="764485" y="4750348"/>
                </a:cubicBezTo>
                <a:cubicBezTo>
                  <a:pt x="764271" y="4749708"/>
                  <a:pt x="764058" y="4748643"/>
                  <a:pt x="765337" y="4747577"/>
                </a:cubicBezTo>
                <a:cubicBezTo>
                  <a:pt x="766616" y="4746511"/>
                  <a:pt x="770666" y="4745232"/>
                  <a:pt x="771945" y="4744380"/>
                </a:cubicBezTo>
                <a:cubicBezTo>
                  <a:pt x="773223" y="4743527"/>
                  <a:pt x="775142" y="4742462"/>
                  <a:pt x="775994" y="4736920"/>
                </a:cubicBezTo>
                <a:cubicBezTo>
                  <a:pt x="777486" y="4730738"/>
                  <a:pt x="774076" y="4726262"/>
                  <a:pt x="773437" y="4725197"/>
                </a:cubicBezTo>
                <a:cubicBezTo>
                  <a:pt x="773437" y="4725197"/>
                  <a:pt x="774502" y="4725197"/>
                  <a:pt x="774502" y="4723491"/>
                </a:cubicBezTo>
                <a:cubicBezTo>
                  <a:pt x="774502" y="4721999"/>
                  <a:pt x="771092" y="4718802"/>
                  <a:pt x="770239" y="4717949"/>
                </a:cubicBezTo>
                <a:lnTo>
                  <a:pt x="772371" y="4714752"/>
                </a:lnTo>
                <a:lnTo>
                  <a:pt x="769600" y="4715179"/>
                </a:lnTo>
                <a:cubicBezTo>
                  <a:pt x="769600" y="4715179"/>
                  <a:pt x="768747" y="4712408"/>
                  <a:pt x="767255" y="4712195"/>
                </a:cubicBezTo>
                <a:cubicBezTo>
                  <a:pt x="765763" y="4711981"/>
                  <a:pt x="765763" y="4713047"/>
                  <a:pt x="765763" y="4713047"/>
                </a:cubicBezTo>
                <a:cubicBezTo>
                  <a:pt x="765763" y="4713047"/>
                  <a:pt x="764485" y="4712195"/>
                  <a:pt x="763632" y="4712195"/>
                </a:cubicBezTo>
                <a:close/>
                <a:moveTo>
                  <a:pt x="757024" y="4702390"/>
                </a:moveTo>
                <a:cubicBezTo>
                  <a:pt x="775355" y="4702390"/>
                  <a:pt x="790062" y="4717098"/>
                  <a:pt x="790062" y="4735428"/>
                </a:cubicBezTo>
                <a:cubicBezTo>
                  <a:pt x="790062" y="4753759"/>
                  <a:pt x="775355" y="4768466"/>
                  <a:pt x="757024" y="4768466"/>
                </a:cubicBezTo>
                <a:cubicBezTo>
                  <a:pt x="738694" y="4768466"/>
                  <a:pt x="723987" y="4753759"/>
                  <a:pt x="723987" y="4735428"/>
                </a:cubicBezTo>
                <a:cubicBezTo>
                  <a:pt x="723987" y="4717098"/>
                  <a:pt x="738694" y="4702390"/>
                  <a:pt x="757024" y="4702390"/>
                </a:cubicBezTo>
                <a:close/>
                <a:moveTo>
                  <a:pt x="757024" y="4695143"/>
                </a:moveTo>
                <a:cubicBezTo>
                  <a:pt x="734857" y="4695143"/>
                  <a:pt x="716740" y="4713261"/>
                  <a:pt x="716740" y="4735428"/>
                </a:cubicBezTo>
                <a:cubicBezTo>
                  <a:pt x="716740" y="4757595"/>
                  <a:pt x="734857" y="4775713"/>
                  <a:pt x="757024" y="4775713"/>
                </a:cubicBezTo>
                <a:cubicBezTo>
                  <a:pt x="779192" y="4775713"/>
                  <a:pt x="797309" y="4757595"/>
                  <a:pt x="797309" y="4735428"/>
                </a:cubicBezTo>
                <a:cubicBezTo>
                  <a:pt x="797309" y="4713261"/>
                  <a:pt x="779405" y="4695143"/>
                  <a:pt x="757024" y="4695143"/>
                </a:cubicBezTo>
                <a:close/>
                <a:moveTo>
                  <a:pt x="0" y="0"/>
                </a:moveTo>
                <a:lnTo>
                  <a:pt x="4572000" y="0"/>
                </a:lnTo>
                <a:lnTo>
                  <a:pt x="4572000" y="5143500"/>
                </a:lnTo>
                <a:lnTo>
                  <a:pt x="0" y="5143500"/>
                </a:lnTo>
                <a:close/>
              </a:path>
            </a:pathLst>
          </a:custGeom>
        </p:spPr>
        <p:txBody>
          <a:bodyPr wrap="square" anchor="ctr" anchorCtr="0">
            <a:noAutofit/>
          </a:bodyPr>
          <a:lstStyle>
            <a:lvl1pPr algn="ctr">
              <a:defRPr b="0"/>
            </a:lvl1pPr>
          </a:lstStyle>
          <a:p>
            <a:pPr lvl="0"/>
            <a:r>
              <a:rPr lang="fr-FR" noProof="0"/>
              <a:t>Cliquez sur l'icône pour ajouter une image</a:t>
            </a:r>
            <a:endParaRPr lang="fr-FR" noProof="0" dirty="0"/>
          </a:p>
        </p:txBody>
      </p:sp>
      <p:sp>
        <p:nvSpPr>
          <p:cNvPr id="4" name="Espace réservé du texte 3"/>
          <p:cNvSpPr>
            <a:spLocks noGrp="1"/>
          </p:cNvSpPr>
          <p:nvPr>
            <p:ph type="body" sz="quarter" idx="11"/>
          </p:nvPr>
        </p:nvSpPr>
        <p:spPr>
          <a:xfrm>
            <a:off x="5229979" y="2600551"/>
            <a:ext cx="6963191" cy="2915556"/>
          </a:xfrm>
          <a:solidFill>
            <a:schemeClr val="accent2"/>
          </a:solidFill>
        </p:spPr>
        <p:txBody>
          <a:bodyPr lIns="288000" tIns="144000" rIns="288000" bIns="144000" anchor="ct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Titre 4"/>
          <p:cNvSpPr>
            <a:spLocks noGrp="1"/>
          </p:cNvSpPr>
          <p:nvPr>
            <p:ph type="title"/>
          </p:nvPr>
        </p:nvSpPr>
        <p:spPr/>
        <p:txBody>
          <a:bodyPr/>
          <a:lstStyle/>
          <a:p>
            <a:r>
              <a:rPr lang="fr-FR"/>
              <a:t>Modifiez le style du titre</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solidFill>
                  <a:schemeClr val="bg1"/>
                </a:solidFill>
              </a:defRPr>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CDEE1B5B-8911-C850-CBB2-DD69DBA3CD73}"/>
              </a:ext>
            </a:extLst>
          </p:cNvPr>
          <p:cNvSpPr>
            <a:spLocks noGrp="1"/>
          </p:cNvSpPr>
          <p:nvPr>
            <p:ph type="sldNum" sz="quarter" idx="15"/>
          </p:nvPr>
        </p:nvSpPr>
        <p:spPr/>
        <p:txBody>
          <a:bodyPr/>
          <a:lstStyle>
            <a:lvl1pPr>
              <a:defRPr>
                <a:solidFill>
                  <a:schemeClr val="bg1"/>
                </a:solidFill>
              </a:defRPr>
            </a:lvl1pPr>
          </a:lstStyle>
          <a:p>
            <a:pPr>
              <a:defRPr/>
            </a:pPr>
            <a:fld id="{9CDC2AF0-83B1-496A-B58C-7481304B35BF}" type="slidenum">
              <a:rPr lang="fr-FR"/>
              <a:pPr>
                <a:defRPr/>
              </a:pPr>
              <a:t>‹N°›</a:t>
            </a:fld>
            <a:endParaRPr lang="fr-FR"/>
          </a:p>
        </p:txBody>
      </p:sp>
    </p:spTree>
    <p:extLst>
      <p:ext uri="{BB962C8B-B14F-4D97-AF65-F5344CB8AC3E}">
        <p14:creationId xmlns:p14="http://schemas.microsoft.com/office/powerpoint/2010/main" val="3803051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ame fond + 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Espace réservé pour une image  2"/>
          <p:cNvSpPr>
            <a:spLocks noGrp="1"/>
          </p:cNvSpPr>
          <p:nvPr>
            <p:ph type="pic" sz="quarter" idx="10"/>
          </p:nvPr>
        </p:nvSpPr>
        <p:spPr>
          <a:xfrm>
            <a:off x="1349377" y="753534"/>
            <a:ext cx="9493249" cy="535093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3">
            <a:extLst>
              <a:ext uri="{FF2B5EF4-FFF2-40B4-BE49-F238E27FC236}">
                <a16:creationId xmlns:a16="http://schemas.microsoft.com/office/drawing/2014/main" id="{DCF18B72-12CA-2E00-4172-B7531035D5BE}"/>
              </a:ext>
            </a:extLst>
          </p:cNvPr>
          <p:cNvSpPr>
            <a:spLocks noGrp="1"/>
          </p:cNvSpPr>
          <p:nvPr>
            <p:ph type="sldNum" sz="quarter" idx="14"/>
          </p:nvPr>
        </p:nvSpPr>
        <p:spPr/>
        <p:txBody>
          <a:bodyPr/>
          <a:lstStyle>
            <a:lvl1pPr>
              <a:defRPr/>
            </a:lvl1pPr>
          </a:lstStyle>
          <a:p>
            <a:pPr>
              <a:defRPr/>
            </a:pPr>
            <a:fld id="{5775FA98-47B2-4110-8B90-9266B3C107B2}" type="slidenum">
              <a:rPr lang="fr-FR"/>
              <a:pPr>
                <a:defRPr/>
              </a:pPr>
              <a:t>‹N°›</a:t>
            </a:fld>
            <a:endParaRPr lang="fr-FR"/>
          </a:p>
        </p:txBody>
      </p:sp>
    </p:spTree>
    <p:extLst>
      <p:ext uri="{BB962C8B-B14F-4D97-AF65-F5344CB8AC3E}">
        <p14:creationId xmlns:p14="http://schemas.microsoft.com/office/powerpoint/2010/main" val="2820527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re + Trame gauche avec image et bloc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Modifiez le style du titre</a:t>
            </a:r>
            <a:endParaRPr lang="fr-FR" dirty="0"/>
          </a:p>
        </p:txBody>
      </p:sp>
      <p:sp>
        <p:nvSpPr>
          <p:cNvPr id="11" name="Espace réservé pour une image  2"/>
          <p:cNvSpPr>
            <a:spLocks noGrp="1"/>
          </p:cNvSpPr>
          <p:nvPr>
            <p:ph type="pic" sz="quarter" idx="10"/>
          </p:nvPr>
        </p:nvSpPr>
        <p:spPr>
          <a:xfrm>
            <a:off x="611278" y="1918009"/>
            <a:ext cx="6962021" cy="3958503"/>
          </a:xfrm>
        </p:spPr>
        <p:txBody>
          <a:bodyPr anchor="ctr" anchorCtr="0"/>
          <a:lstStyle>
            <a:lvl1pPr algn="ctr">
              <a:defRPr b="0"/>
            </a:lvl1pPr>
          </a:lstStyle>
          <a:p>
            <a:pPr lvl="0"/>
            <a:r>
              <a:rPr lang="fr-FR" noProof="0"/>
              <a:t>Cliquez sur l'icône pour ajouter une image</a:t>
            </a:r>
            <a:endParaRPr lang="fr-FR" noProof="0" dirty="0"/>
          </a:p>
        </p:txBody>
      </p:sp>
      <p:sp>
        <p:nvSpPr>
          <p:cNvPr id="4" name="Espace réservé du texte 3"/>
          <p:cNvSpPr>
            <a:spLocks noGrp="1"/>
          </p:cNvSpPr>
          <p:nvPr>
            <p:ph type="body" sz="quarter" idx="11"/>
          </p:nvPr>
        </p:nvSpPr>
        <p:spPr>
          <a:xfrm>
            <a:off x="6524369" y="2906548"/>
            <a:ext cx="5668800" cy="1977600"/>
          </a:xfrm>
          <a:solidFill>
            <a:schemeClr val="bg1"/>
          </a:solidFill>
        </p:spPr>
        <p:txBody>
          <a:bodyPr lIns="288000" tIns="144000" rIns="288000" bIns="144000" anchor="ct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DC27A735-F706-0A54-9A64-C003BE89D27D}"/>
              </a:ext>
            </a:extLst>
          </p:cNvPr>
          <p:cNvSpPr>
            <a:spLocks noGrp="1"/>
          </p:cNvSpPr>
          <p:nvPr>
            <p:ph type="sldNum" sz="quarter" idx="15"/>
          </p:nvPr>
        </p:nvSpPr>
        <p:spPr/>
        <p:txBody>
          <a:bodyPr/>
          <a:lstStyle>
            <a:lvl1pPr>
              <a:defRPr/>
            </a:lvl1pPr>
          </a:lstStyle>
          <a:p>
            <a:pPr>
              <a:defRPr/>
            </a:pPr>
            <a:fld id="{CBE4E61E-1AAA-4E4A-8E62-AE1867E2F28F}" type="slidenum">
              <a:rPr lang="fr-FR"/>
              <a:pPr>
                <a:defRPr/>
              </a:pPr>
              <a:t>‹N°›</a:t>
            </a:fld>
            <a:endParaRPr lang="fr-FR"/>
          </a:p>
        </p:txBody>
      </p:sp>
    </p:spTree>
    <p:extLst>
      <p:ext uri="{BB962C8B-B14F-4D97-AF65-F5344CB8AC3E}">
        <p14:creationId xmlns:p14="http://schemas.microsoft.com/office/powerpoint/2010/main" val="94168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 Full image et bloc contenu">
    <p:spTree>
      <p:nvGrpSpPr>
        <p:cNvPr id="1" name=""/>
        <p:cNvGrpSpPr/>
        <p:nvPr/>
      </p:nvGrpSpPr>
      <p:grpSpPr>
        <a:xfrm>
          <a:off x="0" y="0"/>
          <a:ext cx="0" cy="0"/>
          <a:chOff x="0" y="0"/>
          <a:chExt cx="0" cy="0"/>
        </a:xfrm>
      </p:grpSpPr>
      <p:sp>
        <p:nvSpPr>
          <p:cNvPr id="13" name="Espace réservé pour une image  12"/>
          <p:cNvSpPr>
            <a:spLocks noGrp="1"/>
          </p:cNvSpPr>
          <p:nvPr>
            <p:ph type="pic" sz="quarter" idx="10"/>
          </p:nvPr>
        </p:nvSpPr>
        <p:spPr>
          <a:xfrm>
            <a:off x="0" y="0"/>
            <a:ext cx="12192000" cy="6858000"/>
          </a:xfrm>
          <a:custGeom>
            <a:avLst/>
            <a:gdLst>
              <a:gd name="connsiteX0" fmla="*/ 423450 w 9144000"/>
              <a:gd name="connsiteY0" fmla="*/ 4895075 h 5143500"/>
              <a:gd name="connsiteX1" fmla="*/ 453930 w 9144000"/>
              <a:gd name="connsiteY1" fmla="*/ 4912979 h 5143500"/>
              <a:gd name="connsiteX2" fmla="*/ 416416 w 9144000"/>
              <a:gd name="connsiteY2" fmla="*/ 4935999 h 5143500"/>
              <a:gd name="connsiteX3" fmla="*/ 391691 w 9144000"/>
              <a:gd name="connsiteY3" fmla="*/ 4918734 h 5143500"/>
              <a:gd name="connsiteX4" fmla="*/ 423450 w 9144000"/>
              <a:gd name="connsiteY4" fmla="*/ 4895075 h 5143500"/>
              <a:gd name="connsiteX5" fmla="*/ 515529 w 9144000"/>
              <a:gd name="connsiteY5" fmla="*/ 4808537 h 5143500"/>
              <a:gd name="connsiteX6" fmla="*/ 536418 w 9144000"/>
              <a:gd name="connsiteY6" fmla="*/ 4848822 h 5143500"/>
              <a:gd name="connsiteX7" fmla="*/ 515529 w 9144000"/>
              <a:gd name="connsiteY7" fmla="*/ 4889320 h 5143500"/>
              <a:gd name="connsiteX8" fmla="*/ 494641 w 9144000"/>
              <a:gd name="connsiteY8" fmla="*/ 4848822 h 5143500"/>
              <a:gd name="connsiteX9" fmla="*/ 515529 w 9144000"/>
              <a:gd name="connsiteY9" fmla="*/ 4808537 h 5143500"/>
              <a:gd name="connsiteX10" fmla="*/ 416843 w 9144000"/>
              <a:gd name="connsiteY10" fmla="*/ 4808537 h 5143500"/>
              <a:gd name="connsiteX11" fmla="*/ 430271 w 9144000"/>
              <a:gd name="connsiteY11" fmla="*/ 4831344 h 5143500"/>
              <a:gd name="connsiteX12" fmla="*/ 414498 w 9144000"/>
              <a:gd name="connsiteY12" fmla="*/ 4855003 h 5143500"/>
              <a:gd name="connsiteX13" fmla="*/ 401922 w 9144000"/>
              <a:gd name="connsiteY13" fmla="*/ 4833262 h 5143500"/>
              <a:gd name="connsiteX14" fmla="*/ 416843 w 9144000"/>
              <a:gd name="connsiteY14" fmla="*/ 4808537 h 5143500"/>
              <a:gd name="connsiteX15" fmla="*/ 515529 w 9144000"/>
              <a:gd name="connsiteY15" fmla="*/ 4801077 h 5143500"/>
              <a:gd name="connsiteX16" fmla="*/ 471195 w 9144000"/>
              <a:gd name="connsiteY16" fmla="*/ 4849035 h 5143500"/>
              <a:gd name="connsiteX17" fmla="*/ 515529 w 9144000"/>
              <a:gd name="connsiteY17" fmla="*/ 4897206 h 5143500"/>
              <a:gd name="connsiteX18" fmla="*/ 559864 w 9144000"/>
              <a:gd name="connsiteY18" fmla="*/ 4849035 h 5143500"/>
              <a:gd name="connsiteX19" fmla="*/ 515529 w 9144000"/>
              <a:gd name="connsiteY19" fmla="*/ 4801077 h 5143500"/>
              <a:gd name="connsiteX20" fmla="*/ 414711 w 9144000"/>
              <a:gd name="connsiteY20" fmla="*/ 4801077 h 5143500"/>
              <a:gd name="connsiteX21" fmla="*/ 381247 w 9144000"/>
              <a:gd name="connsiteY21" fmla="*/ 4833262 h 5143500"/>
              <a:gd name="connsiteX22" fmla="*/ 395528 w 9144000"/>
              <a:gd name="connsiteY22" fmla="*/ 4857987 h 5143500"/>
              <a:gd name="connsiteX23" fmla="*/ 375705 w 9144000"/>
              <a:gd name="connsiteY23" fmla="*/ 4875892 h 5143500"/>
              <a:gd name="connsiteX24" fmla="*/ 395741 w 9144000"/>
              <a:gd name="connsiteY24" fmla="*/ 4895714 h 5143500"/>
              <a:gd name="connsiteX25" fmla="*/ 374000 w 9144000"/>
              <a:gd name="connsiteY25" fmla="*/ 4920013 h 5143500"/>
              <a:gd name="connsiteX26" fmla="*/ 418121 w 9144000"/>
              <a:gd name="connsiteY26" fmla="*/ 4944738 h 5143500"/>
              <a:gd name="connsiteX27" fmla="*/ 464587 w 9144000"/>
              <a:gd name="connsiteY27" fmla="*/ 4906158 h 5143500"/>
              <a:gd name="connsiteX28" fmla="*/ 457980 w 9144000"/>
              <a:gd name="connsiteY28" fmla="*/ 4887189 h 5143500"/>
              <a:gd name="connsiteX29" fmla="*/ 413859 w 9144000"/>
              <a:gd name="connsiteY29" fmla="*/ 4876957 h 5143500"/>
              <a:gd name="connsiteX30" fmla="*/ 390199 w 9144000"/>
              <a:gd name="connsiteY30" fmla="*/ 4876957 h 5143500"/>
              <a:gd name="connsiteX31" fmla="*/ 385936 w 9144000"/>
              <a:gd name="connsiteY31" fmla="*/ 4873973 h 5143500"/>
              <a:gd name="connsiteX32" fmla="*/ 416629 w 9144000"/>
              <a:gd name="connsiteY32" fmla="*/ 4862676 h 5143500"/>
              <a:gd name="connsiteX33" fmla="*/ 426860 w 9144000"/>
              <a:gd name="connsiteY33" fmla="*/ 4861398 h 5143500"/>
              <a:gd name="connsiteX34" fmla="*/ 450520 w 9144000"/>
              <a:gd name="connsiteY34" fmla="*/ 4832196 h 5143500"/>
              <a:gd name="connsiteX35" fmla="*/ 448388 w 9144000"/>
              <a:gd name="connsiteY35" fmla="*/ 4821539 h 5143500"/>
              <a:gd name="connsiteX36" fmla="*/ 447536 w 9144000"/>
              <a:gd name="connsiteY36" fmla="*/ 4817916 h 5143500"/>
              <a:gd name="connsiteX37" fmla="*/ 450520 w 9144000"/>
              <a:gd name="connsiteY37" fmla="*/ 4814292 h 5143500"/>
              <a:gd name="connsiteX38" fmla="*/ 451585 w 9144000"/>
              <a:gd name="connsiteY38" fmla="*/ 4815784 h 5143500"/>
              <a:gd name="connsiteX39" fmla="*/ 458193 w 9144000"/>
              <a:gd name="connsiteY39" fmla="*/ 4820900 h 5143500"/>
              <a:gd name="connsiteX40" fmla="*/ 466932 w 9144000"/>
              <a:gd name="connsiteY40" fmla="*/ 4810882 h 5143500"/>
              <a:gd name="connsiteX41" fmla="*/ 456701 w 9144000"/>
              <a:gd name="connsiteY41" fmla="*/ 4801717 h 5143500"/>
              <a:gd name="connsiteX42" fmla="*/ 442207 w 9144000"/>
              <a:gd name="connsiteY42" fmla="*/ 4812587 h 5143500"/>
              <a:gd name="connsiteX43" fmla="*/ 414711 w 9144000"/>
              <a:gd name="connsiteY43" fmla="*/ 4801077 h 5143500"/>
              <a:gd name="connsiteX44" fmla="*/ 883527 w 9144000"/>
              <a:gd name="connsiteY44" fmla="*/ 4760478 h 5143500"/>
              <a:gd name="connsiteX45" fmla="*/ 883527 w 9144000"/>
              <a:gd name="connsiteY45" fmla="*/ 4890078 h 5143500"/>
              <a:gd name="connsiteX46" fmla="*/ 890727 w 9144000"/>
              <a:gd name="connsiteY46" fmla="*/ 4890078 h 5143500"/>
              <a:gd name="connsiteX47" fmla="*/ 890727 w 9144000"/>
              <a:gd name="connsiteY47" fmla="*/ 4760478 h 5143500"/>
              <a:gd name="connsiteX48" fmla="*/ 685407 w 9144000"/>
              <a:gd name="connsiteY48" fmla="*/ 4738625 h 5143500"/>
              <a:gd name="connsiteX49" fmla="*/ 646828 w 9144000"/>
              <a:gd name="connsiteY49" fmla="*/ 4794043 h 5143500"/>
              <a:gd name="connsiteX50" fmla="*/ 646828 w 9144000"/>
              <a:gd name="connsiteY50" fmla="*/ 4802782 h 5143500"/>
              <a:gd name="connsiteX51" fmla="*/ 629776 w 9144000"/>
              <a:gd name="connsiteY51" fmla="*/ 4802782 h 5143500"/>
              <a:gd name="connsiteX52" fmla="*/ 629776 w 9144000"/>
              <a:gd name="connsiteY52" fmla="*/ 4813653 h 5143500"/>
              <a:gd name="connsiteX53" fmla="*/ 646828 w 9144000"/>
              <a:gd name="connsiteY53" fmla="*/ 4813653 h 5143500"/>
              <a:gd name="connsiteX54" fmla="*/ 646828 w 9144000"/>
              <a:gd name="connsiteY54" fmla="*/ 4883778 h 5143500"/>
              <a:gd name="connsiteX55" fmla="*/ 629776 w 9144000"/>
              <a:gd name="connsiteY55" fmla="*/ 4883778 h 5143500"/>
              <a:gd name="connsiteX56" fmla="*/ 629776 w 9144000"/>
              <a:gd name="connsiteY56" fmla="*/ 4894222 h 5143500"/>
              <a:gd name="connsiteX57" fmla="*/ 685194 w 9144000"/>
              <a:gd name="connsiteY57" fmla="*/ 4894222 h 5143500"/>
              <a:gd name="connsiteX58" fmla="*/ 685194 w 9144000"/>
              <a:gd name="connsiteY58" fmla="*/ 4883778 h 5143500"/>
              <a:gd name="connsiteX59" fmla="*/ 667290 w 9144000"/>
              <a:gd name="connsiteY59" fmla="*/ 4883778 h 5143500"/>
              <a:gd name="connsiteX60" fmla="*/ 667290 w 9144000"/>
              <a:gd name="connsiteY60" fmla="*/ 4813653 h 5143500"/>
              <a:gd name="connsiteX61" fmla="*/ 685194 w 9144000"/>
              <a:gd name="connsiteY61" fmla="*/ 4813653 h 5143500"/>
              <a:gd name="connsiteX62" fmla="*/ 685194 w 9144000"/>
              <a:gd name="connsiteY62" fmla="*/ 4802782 h 5143500"/>
              <a:gd name="connsiteX63" fmla="*/ 667290 w 9144000"/>
              <a:gd name="connsiteY63" fmla="*/ 4802782 h 5143500"/>
              <a:gd name="connsiteX64" fmla="*/ 667290 w 9144000"/>
              <a:gd name="connsiteY64" fmla="*/ 4779976 h 5143500"/>
              <a:gd name="connsiteX65" fmla="*/ 683276 w 9144000"/>
              <a:gd name="connsiteY65" fmla="*/ 4746511 h 5143500"/>
              <a:gd name="connsiteX66" fmla="*/ 686899 w 9144000"/>
              <a:gd name="connsiteY66" fmla="*/ 4746938 h 5143500"/>
              <a:gd name="connsiteX67" fmla="*/ 686260 w 9144000"/>
              <a:gd name="connsiteY67" fmla="*/ 4748430 h 5143500"/>
              <a:gd name="connsiteX68" fmla="*/ 685194 w 9144000"/>
              <a:gd name="connsiteY68" fmla="*/ 4751840 h 5143500"/>
              <a:gd name="connsiteX69" fmla="*/ 695852 w 9144000"/>
              <a:gd name="connsiteY69" fmla="*/ 4763563 h 5143500"/>
              <a:gd name="connsiteX70" fmla="*/ 705656 w 9144000"/>
              <a:gd name="connsiteY70" fmla="*/ 4754611 h 5143500"/>
              <a:gd name="connsiteX71" fmla="*/ 685407 w 9144000"/>
              <a:gd name="connsiteY71" fmla="*/ 4738625 h 5143500"/>
              <a:gd name="connsiteX72" fmla="*/ 360359 w 9144000"/>
              <a:gd name="connsiteY72" fmla="*/ 4738625 h 5143500"/>
              <a:gd name="connsiteX73" fmla="*/ 321779 w 9144000"/>
              <a:gd name="connsiteY73" fmla="*/ 4794043 h 5143500"/>
              <a:gd name="connsiteX74" fmla="*/ 321779 w 9144000"/>
              <a:gd name="connsiteY74" fmla="*/ 4802782 h 5143500"/>
              <a:gd name="connsiteX75" fmla="*/ 304727 w 9144000"/>
              <a:gd name="connsiteY75" fmla="*/ 4802782 h 5143500"/>
              <a:gd name="connsiteX76" fmla="*/ 304727 w 9144000"/>
              <a:gd name="connsiteY76" fmla="*/ 4813653 h 5143500"/>
              <a:gd name="connsiteX77" fmla="*/ 321779 w 9144000"/>
              <a:gd name="connsiteY77" fmla="*/ 4813653 h 5143500"/>
              <a:gd name="connsiteX78" fmla="*/ 321779 w 9144000"/>
              <a:gd name="connsiteY78" fmla="*/ 4883778 h 5143500"/>
              <a:gd name="connsiteX79" fmla="*/ 304727 w 9144000"/>
              <a:gd name="connsiteY79" fmla="*/ 4883778 h 5143500"/>
              <a:gd name="connsiteX80" fmla="*/ 304727 w 9144000"/>
              <a:gd name="connsiteY80" fmla="*/ 4894222 h 5143500"/>
              <a:gd name="connsiteX81" fmla="*/ 360146 w 9144000"/>
              <a:gd name="connsiteY81" fmla="*/ 4894222 h 5143500"/>
              <a:gd name="connsiteX82" fmla="*/ 360146 w 9144000"/>
              <a:gd name="connsiteY82" fmla="*/ 4883778 h 5143500"/>
              <a:gd name="connsiteX83" fmla="*/ 342241 w 9144000"/>
              <a:gd name="connsiteY83" fmla="*/ 4883778 h 5143500"/>
              <a:gd name="connsiteX84" fmla="*/ 342241 w 9144000"/>
              <a:gd name="connsiteY84" fmla="*/ 4813653 h 5143500"/>
              <a:gd name="connsiteX85" fmla="*/ 360146 w 9144000"/>
              <a:gd name="connsiteY85" fmla="*/ 4813653 h 5143500"/>
              <a:gd name="connsiteX86" fmla="*/ 360146 w 9144000"/>
              <a:gd name="connsiteY86" fmla="*/ 4802782 h 5143500"/>
              <a:gd name="connsiteX87" fmla="*/ 342241 w 9144000"/>
              <a:gd name="connsiteY87" fmla="*/ 4802782 h 5143500"/>
              <a:gd name="connsiteX88" fmla="*/ 342241 w 9144000"/>
              <a:gd name="connsiteY88" fmla="*/ 4779976 h 5143500"/>
              <a:gd name="connsiteX89" fmla="*/ 358227 w 9144000"/>
              <a:gd name="connsiteY89" fmla="*/ 4746511 h 5143500"/>
              <a:gd name="connsiteX90" fmla="*/ 361851 w 9144000"/>
              <a:gd name="connsiteY90" fmla="*/ 4746938 h 5143500"/>
              <a:gd name="connsiteX91" fmla="*/ 361211 w 9144000"/>
              <a:gd name="connsiteY91" fmla="*/ 4748430 h 5143500"/>
              <a:gd name="connsiteX92" fmla="*/ 360146 w 9144000"/>
              <a:gd name="connsiteY92" fmla="*/ 4751840 h 5143500"/>
              <a:gd name="connsiteX93" fmla="*/ 370803 w 9144000"/>
              <a:gd name="connsiteY93" fmla="*/ 4763563 h 5143500"/>
              <a:gd name="connsiteX94" fmla="*/ 380608 w 9144000"/>
              <a:gd name="connsiteY94" fmla="*/ 4754611 h 5143500"/>
              <a:gd name="connsiteX95" fmla="*/ 360359 w 9144000"/>
              <a:gd name="connsiteY95" fmla="*/ 4738625 h 5143500"/>
              <a:gd name="connsiteX96" fmla="*/ 284266 w 9144000"/>
              <a:gd name="connsiteY96" fmla="*/ 4738412 h 5143500"/>
              <a:gd name="connsiteX97" fmla="*/ 245686 w 9144000"/>
              <a:gd name="connsiteY97" fmla="*/ 4794044 h 5143500"/>
              <a:gd name="connsiteX98" fmla="*/ 245686 w 9144000"/>
              <a:gd name="connsiteY98" fmla="*/ 4802782 h 5143500"/>
              <a:gd name="connsiteX99" fmla="*/ 228634 w 9144000"/>
              <a:gd name="connsiteY99" fmla="*/ 4802782 h 5143500"/>
              <a:gd name="connsiteX100" fmla="*/ 228634 w 9144000"/>
              <a:gd name="connsiteY100" fmla="*/ 4813653 h 5143500"/>
              <a:gd name="connsiteX101" fmla="*/ 245686 w 9144000"/>
              <a:gd name="connsiteY101" fmla="*/ 4813653 h 5143500"/>
              <a:gd name="connsiteX102" fmla="*/ 245686 w 9144000"/>
              <a:gd name="connsiteY102" fmla="*/ 4883565 h 5143500"/>
              <a:gd name="connsiteX103" fmla="*/ 228634 w 9144000"/>
              <a:gd name="connsiteY103" fmla="*/ 4883565 h 5143500"/>
              <a:gd name="connsiteX104" fmla="*/ 228634 w 9144000"/>
              <a:gd name="connsiteY104" fmla="*/ 4894009 h 5143500"/>
              <a:gd name="connsiteX105" fmla="*/ 284052 w 9144000"/>
              <a:gd name="connsiteY105" fmla="*/ 4894009 h 5143500"/>
              <a:gd name="connsiteX106" fmla="*/ 284052 w 9144000"/>
              <a:gd name="connsiteY106" fmla="*/ 4883565 h 5143500"/>
              <a:gd name="connsiteX107" fmla="*/ 266148 w 9144000"/>
              <a:gd name="connsiteY107" fmla="*/ 4883565 h 5143500"/>
              <a:gd name="connsiteX108" fmla="*/ 266148 w 9144000"/>
              <a:gd name="connsiteY108" fmla="*/ 4813440 h 5143500"/>
              <a:gd name="connsiteX109" fmla="*/ 284052 w 9144000"/>
              <a:gd name="connsiteY109" fmla="*/ 4813440 h 5143500"/>
              <a:gd name="connsiteX110" fmla="*/ 284052 w 9144000"/>
              <a:gd name="connsiteY110" fmla="*/ 4802569 h 5143500"/>
              <a:gd name="connsiteX111" fmla="*/ 266148 w 9144000"/>
              <a:gd name="connsiteY111" fmla="*/ 4802569 h 5143500"/>
              <a:gd name="connsiteX112" fmla="*/ 266148 w 9144000"/>
              <a:gd name="connsiteY112" fmla="*/ 4779763 h 5143500"/>
              <a:gd name="connsiteX113" fmla="*/ 282134 w 9144000"/>
              <a:gd name="connsiteY113" fmla="*/ 4746298 h 5143500"/>
              <a:gd name="connsiteX114" fmla="*/ 285758 w 9144000"/>
              <a:gd name="connsiteY114" fmla="*/ 4746725 h 5143500"/>
              <a:gd name="connsiteX115" fmla="*/ 285118 w 9144000"/>
              <a:gd name="connsiteY115" fmla="*/ 4748217 h 5143500"/>
              <a:gd name="connsiteX116" fmla="*/ 284052 w 9144000"/>
              <a:gd name="connsiteY116" fmla="*/ 4751627 h 5143500"/>
              <a:gd name="connsiteX117" fmla="*/ 294710 w 9144000"/>
              <a:gd name="connsiteY117" fmla="*/ 4763350 h 5143500"/>
              <a:gd name="connsiteX118" fmla="*/ 304515 w 9144000"/>
              <a:gd name="connsiteY118" fmla="*/ 4754398 h 5143500"/>
              <a:gd name="connsiteX119" fmla="*/ 284266 w 9144000"/>
              <a:gd name="connsiteY119" fmla="*/ 4738412 h 5143500"/>
              <a:gd name="connsiteX120" fmla="*/ 603346 w 9144000"/>
              <a:gd name="connsiteY120" fmla="*/ 4735854 h 5143500"/>
              <a:gd name="connsiteX121" fmla="*/ 601427 w 9144000"/>
              <a:gd name="connsiteY121" fmla="*/ 4736280 h 5143500"/>
              <a:gd name="connsiteX122" fmla="*/ 576916 w 9144000"/>
              <a:gd name="connsiteY122" fmla="*/ 4738199 h 5143500"/>
              <a:gd name="connsiteX123" fmla="*/ 565832 w 9144000"/>
              <a:gd name="connsiteY123" fmla="*/ 4738199 h 5143500"/>
              <a:gd name="connsiteX124" fmla="*/ 565832 w 9144000"/>
              <a:gd name="connsiteY124" fmla="*/ 4748643 h 5143500"/>
              <a:gd name="connsiteX125" fmla="*/ 582884 w 9144000"/>
              <a:gd name="connsiteY125" fmla="*/ 4748643 h 5143500"/>
              <a:gd name="connsiteX126" fmla="*/ 582884 w 9144000"/>
              <a:gd name="connsiteY126" fmla="*/ 4883565 h 5143500"/>
              <a:gd name="connsiteX127" fmla="*/ 565832 w 9144000"/>
              <a:gd name="connsiteY127" fmla="*/ 4883565 h 5143500"/>
              <a:gd name="connsiteX128" fmla="*/ 565832 w 9144000"/>
              <a:gd name="connsiteY128" fmla="*/ 4894009 h 5143500"/>
              <a:gd name="connsiteX129" fmla="*/ 620398 w 9144000"/>
              <a:gd name="connsiteY129" fmla="*/ 4894009 h 5143500"/>
              <a:gd name="connsiteX130" fmla="*/ 620398 w 9144000"/>
              <a:gd name="connsiteY130" fmla="*/ 4883565 h 5143500"/>
              <a:gd name="connsiteX131" fmla="*/ 603346 w 9144000"/>
              <a:gd name="connsiteY131" fmla="*/ 4883565 h 5143500"/>
              <a:gd name="connsiteX132" fmla="*/ 603346 w 9144000"/>
              <a:gd name="connsiteY132" fmla="*/ 4735854 h 5143500"/>
              <a:gd name="connsiteX133" fmla="*/ 763632 w 9144000"/>
              <a:gd name="connsiteY133" fmla="*/ 4712195 h 5143500"/>
              <a:gd name="connsiteX134" fmla="*/ 761927 w 9144000"/>
              <a:gd name="connsiteY134" fmla="*/ 4713047 h 5143500"/>
              <a:gd name="connsiteX135" fmla="*/ 762566 w 9144000"/>
              <a:gd name="connsiteY135" fmla="*/ 4714326 h 5143500"/>
              <a:gd name="connsiteX136" fmla="*/ 762779 w 9144000"/>
              <a:gd name="connsiteY136" fmla="*/ 4714539 h 5143500"/>
              <a:gd name="connsiteX137" fmla="*/ 762353 w 9144000"/>
              <a:gd name="connsiteY137" fmla="*/ 4714752 h 5143500"/>
              <a:gd name="connsiteX138" fmla="*/ 762353 w 9144000"/>
              <a:gd name="connsiteY138" fmla="*/ 4715605 h 5143500"/>
              <a:gd name="connsiteX139" fmla="*/ 761927 w 9144000"/>
              <a:gd name="connsiteY139" fmla="*/ 4715392 h 5143500"/>
              <a:gd name="connsiteX140" fmla="*/ 760009 w 9144000"/>
              <a:gd name="connsiteY140" fmla="*/ 4716244 h 5143500"/>
              <a:gd name="connsiteX141" fmla="*/ 759795 w 9144000"/>
              <a:gd name="connsiteY141" fmla="*/ 4718163 h 5143500"/>
              <a:gd name="connsiteX142" fmla="*/ 764485 w 9144000"/>
              <a:gd name="connsiteY142" fmla="*/ 4718589 h 5143500"/>
              <a:gd name="connsiteX143" fmla="*/ 763845 w 9144000"/>
              <a:gd name="connsiteY143" fmla="*/ 4720294 h 5143500"/>
              <a:gd name="connsiteX144" fmla="*/ 763206 w 9144000"/>
              <a:gd name="connsiteY144" fmla="*/ 4721147 h 5143500"/>
              <a:gd name="connsiteX145" fmla="*/ 763419 w 9144000"/>
              <a:gd name="connsiteY145" fmla="*/ 4723065 h 5143500"/>
              <a:gd name="connsiteX146" fmla="*/ 763206 w 9144000"/>
              <a:gd name="connsiteY146" fmla="*/ 4724983 h 5143500"/>
              <a:gd name="connsiteX147" fmla="*/ 761927 w 9144000"/>
              <a:gd name="connsiteY147" fmla="*/ 4731378 h 5143500"/>
              <a:gd name="connsiteX148" fmla="*/ 759582 w 9144000"/>
              <a:gd name="connsiteY148" fmla="*/ 4732657 h 5143500"/>
              <a:gd name="connsiteX149" fmla="*/ 756598 w 9144000"/>
              <a:gd name="connsiteY149" fmla="*/ 4732870 h 5143500"/>
              <a:gd name="connsiteX150" fmla="*/ 758090 w 9144000"/>
              <a:gd name="connsiteY150" fmla="*/ 4730099 h 5143500"/>
              <a:gd name="connsiteX151" fmla="*/ 757238 w 9144000"/>
              <a:gd name="connsiteY151" fmla="*/ 4728820 h 5143500"/>
              <a:gd name="connsiteX152" fmla="*/ 758303 w 9144000"/>
              <a:gd name="connsiteY152" fmla="*/ 4726475 h 5143500"/>
              <a:gd name="connsiteX153" fmla="*/ 758517 w 9144000"/>
              <a:gd name="connsiteY153" fmla="*/ 4723705 h 5143500"/>
              <a:gd name="connsiteX154" fmla="*/ 757877 w 9144000"/>
              <a:gd name="connsiteY154" fmla="*/ 4721147 h 5143500"/>
              <a:gd name="connsiteX155" fmla="*/ 754467 w 9144000"/>
              <a:gd name="connsiteY155" fmla="*/ 4717097 h 5143500"/>
              <a:gd name="connsiteX156" fmla="*/ 750843 w 9144000"/>
              <a:gd name="connsiteY156" fmla="*/ 4716244 h 5143500"/>
              <a:gd name="connsiteX157" fmla="*/ 747646 w 9144000"/>
              <a:gd name="connsiteY157" fmla="*/ 4713473 h 5143500"/>
              <a:gd name="connsiteX158" fmla="*/ 745088 w 9144000"/>
              <a:gd name="connsiteY158" fmla="*/ 4713260 h 5143500"/>
              <a:gd name="connsiteX159" fmla="*/ 745728 w 9144000"/>
              <a:gd name="connsiteY159" fmla="*/ 4714113 h 5143500"/>
              <a:gd name="connsiteX160" fmla="*/ 742104 w 9144000"/>
              <a:gd name="connsiteY160" fmla="*/ 4714113 h 5143500"/>
              <a:gd name="connsiteX161" fmla="*/ 742530 w 9144000"/>
              <a:gd name="connsiteY161" fmla="*/ 4714539 h 5143500"/>
              <a:gd name="connsiteX162" fmla="*/ 735070 w 9144000"/>
              <a:gd name="connsiteY162" fmla="*/ 4719868 h 5143500"/>
              <a:gd name="connsiteX163" fmla="*/ 735284 w 9144000"/>
              <a:gd name="connsiteY163" fmla="*/ 4729673 h 5143500"/>
              <a:gd name="connsiteX164" fmla="*/ 736349 w 9144000"/>
              <a:gd name="connsiteY164" fmla="*/ 4728181 h 5143500"/>
              <a:gd name="connsiteX165" fmla="*/ 737415 w 9144000"/>
              <a:gd name="connsiteY165" fmla="*/ 4730525 h 5143500"/>
              <a:gd name="connsiteX166" fmla="*/ 739120 w 9144000"/>
              <a:gd name="connsiteY166" fmla="*/ 4729246 h 5143500"/>
              <a:gd name="connsiteX167" fmla="*/ 739546 w 9144000"/>
              <a:gd name="connsiteY167" fmla="*/ 4729673 h 5143500"/>
              <a:gd name="connsiteX168" fmla="*/ 740186 w 9144000"/>
              <a:gd name="connsiteY168" fmla="*/ 4730312 h 5143500"/>
              <a:gd name="connsiteX169" fmla="*/ 737415 w 9144000"/>
              <a:gd name="connsiteY169" fmla="*/ 4733722 h 5143500"/>
              <a:gd name="connsiteX170" fmla="*/ 739760 w 9144000"/>
              <a:gd name="connsiteY170" fmla="*/ 4737559 h 5143500"/>
              <a:gd name="connsiteX171" fmla="*/ 744449 w 9144000"/>
              <a:gd name="connsiteY171" fmla="*/ 4739904 h 5143500"/>
              <a:gd name="connsiteX172" fmla="*/ 744022 w 9144000"/>
              <a:gd name="connsiteY172" fmla="*/ 4737772 h 5143500"/>
              <a:gd name="connsiteX173" fmla="*/ 747220 w 9144000"/>
              <a:gd name="connsiteY173" fmla="*/ 4740117 h 5143500"/>
              <a:gd name="connsiteX174" fmla="*/ 749138 w 9144000"/>
              <a:gd name="connsiteY174" fmla="*/ 4742248 h 5143500"/>
              <a:gd name="connsiteX175" fmla="*/ 749564 w 9144000"/>
              <a:gd name="connsiteY175" fmla="*/ 4741609 h 5143500"/>
              <a:gd name="connsiteX176" fmla="*/ 750417 w 9144000"/>
              <a:gd name="connsiteY176" fmla="*/ 4742035 h 5143500"/>
              <a:gd name="connsiteX177" fmla="*/ 750630 w 9144000"/>
              <a:gd name="connsiteY177" fmla="*/ 4742674 h 5143500"/>
              <a:gd name="connsiteX178" fmla="*/ 749778 w 9144000"/>
              <a:gd name="connsiteY178" fmla="*/ 4743101 h 5143500"/>
              <a:gd name="connsiteX179" fmla="*/ 752335 w 9144000"/>
              <a:gd name="connsiteY179" fmla="*/ 4745446 h 5143500"/>
              <a:gd name="connsiteX180" fmla="*/ 753401 w 9144000"/>
              <a:gd name="connsiteY180" fmla="*/ 4748216 h 5143500"/>
              <a:gd name="connsiteX181" fmla="*/ 752975 w 9144000"/>
              <a:gd name="connsiteY181" fmla="*/ 4752053 h 5143500"/>
              <a:gd name="connsiteX182" fmla="*/ 750843 w 9144000"/>
              <a:gd name="connsiteY182" fmla="*/ 4756742 h 5143500"/>
              <a:gd name="connsiteX183" fmla="*/ 750204 w 9144000"/>
              <a:gd name="connsiteY183" fmla="*/ 4758021 h 5143500"/>
              <a:gd name="connsiteX184" fmla="*/ 748925 w 9144000"/>
              <a:gd name="connsiteY184" fmla="*/ 4759300 h 5143500"/>
              <a:gd name="connsiteX185" fmla="*/ 747220 w 9144000"/>
              <a:gd name="connsiteY185" fmla="*/ 4759727 h 5143500"/>
              <a:gd name="connsiteX186" fmla="*/ 746580 w 9144000"/>
              <a:gd name="connsiteY186" fmla="*/ 4760792 h 5143500"/>
              <a:gd name="connsiteX187" fmla="*/ 750417 w 9144000"/>
              <a:gd name="connsiteY187" fmla="*/ 4761005 h 5143500"/>
              <a:gd name="connsiteX188" fmla="*/ 754254 w 9144000"/>
              <a:gd name="connsiteY188" fmla="*/ 4762923 h 5143500"/>
              <a:gd name="connsiteX189" fmla="*/ 754254 w 9144000"/>
              <a:gd name="connsiteY189" fmla="*/ 4761431 h 5143500"/>
              <a:gd name="connsiteX190" fmla="*/ 752335 w 9144000"/>
              <a:gd name="connsiteY190" fmla="*/ 4759939 h 5143500"/>
              <a:gd name="connsiteX191" fmla="*/ 752548 w 9144000"/>
              <a:gd name="connsiteY191" fmla="*/ 4758661 h 5143500"/>
              <a:gd name="connsiteX192" fmla="*/ 756598 w 9144000"/>
              <a:gd name="connsiteY192" fmla="*/ 4751627 h 5143500"/>
              <a:gd name="connsiteX193" fmla="*/ 758090 w 9144000"/>
              <a:gd name="connsiteY193" fmla="*/ 4750987 h 5143500"/>
              <a:gd name="connsiteX194" fmla="*/ 759369 w 9144000"/>
              <a:gd name="connsiteY194" fmla="*/ 4750135 h 5143500"/>
              <a:gd name="connsiteX195" fmla="*/ 762353 w 9144000"/>
              <a:gd name="connsiteY195" fmla="*/ 4751840 h 5143500"/>
              <a:gd name="connsiteX196" fmla="*/ 765337 w 9144000"/>
              <a:gd name="connsiteY196" fmla="*/ 4756103 h 5143500"/>
              <a:gd name="connsiteX197" fmla="*/ 766403 w 9144000"/>
              <a:gd name="connsiteY197" fmla="*/ 4758021 h 5143500"/>
              <a:gd name="connsiteX198" fmla="*/ 766829 w 9144000"/>
              <a:gd name="connsiteY198" fmla="*/ 4759300 h 5143500"/>
              <a:gd name="connsiteX199" fmla="*/ 765550 w 9144000"/>
              <a:gd name="connsiteY199" fmla="*/ 4760579 h 5143500"/>
              <a:gd name="connsiteX200" fmla="*/ 766190 w 9144000"/>
              <a:gd name="connsiteY200" fmla="*/ 4761858 h 5143500"/>
              <a:gd name="connsiteX201" fmla="*/ 769174 w 9144000"/>
              <a:gd name="connsiteY201" fmla="*/ 4759300 h 5143500"/>
              <a:gd name="connsiteX202" fmla="*/ 772584 w 9144000"/>
              <a:gd name="connsiteY202" fmla="*/ 4757808 h 5143500"/>
              <a:gd name="connsiteX203" fmla="*/ 771945 w 9144000"/>
              <a:gd name="connsiteY203" fmla="*/ 4756742 h 5143500"/>
              <a:gd name="connsiteX204" fmla="*/ 769813 w 9144000"/>
              <a:gd name="connsiteY204" fmla="*/ 4757382 h 5143500"/>
              <a:gd name="connsiteX205" fmla="*/ 768321 w 9144000"/>
              <a:gd name="connsiteY205" fmla="*/ 4756955 h 5143500"/>
              <a:gd name="connsiteX206" fmla="*/ 764485 w 9144000"/>
              <a:gd name="connsiteY206" fmla="*/ 4750348 h 5143500"/>
              <a:gd name="connsiteX207" fmla="*/ 765337 w 9144000"/>
              <a:gd name="connsiteY207" fmla="*/ 4747577 h 5143500"/>
              <a:gd name="connsiteX208" fmla="*/ 771945 w 9144000"/>
              <a:gd name="connsiteY208" fmla="*/ 4744380 h 5143500"/>
              <a:gd name="connsiteX209" fmla="*/ 775994 w 9144000"/>
              <a:gd name="connsiteY209" fmla="*/ 4736920 h 5143500"/>
              <a:gd name="connsiteX210" fmla="*/ 773437 w 9144000"/>
              <a:gd name="connsiteY210" fmla="*/ 4725197 h 5143500"/>
              <a:gd name="connsiteX211" fmla="*/ 774502 w 9144000"/>
              <a:gd name="connsiteY211" fmla="*/ 4723491 h 5143500"/>
              <a:gd name="connsiteX212" fmla="*/ 770240 w 9144000"/>
              <a:gd name="connsiteY212" fmla="*/ 4717949 h 5143500"/>
              <a:gd name="connsiteX213" fmla="*/ 772371 w 9144000"/>
              <a:gd name="connsiteY213" fmla="*/ 4714752 h 5143500"/>
              <a:gd name="connsiteX214" fmla="*/ 769600 w 9144000"/>
              <a:gd name="connsiteY214" fmla="*/ 4715179 h 5143500"/>
              <a:gd name="connsiteX215" fmla="*/ 767255 w 9144000"/>
              <a:gd name="connsiteY215" fmla="*/ 4712195 h 5143500"/>
              <a:gd name="connsiteX216" fmla="*/ 765763 w 9144000"/>
              <a:gd name="connsiteY216" fmla="*/ 4713047 h 5143500"/>
              <a:gd name="connsiteX217" fmla="*/ 763632 w 9144000"/>
              <a:gd name="connsiteY217" fmla="*/ 4712195 h 5143500"/>
              <a:gd name="connsiteX218" fmla="*/ 757024 w 9144000"/>
              <a:gd name="connsiteY218" fmla="*/ 4702390 h 5143500"/>
              <a:gd name="connsiteX219" fmla="*/ 790062 w 9144000"/>
              <a:gd name="connsiteY219" fmla="*/ 4735428 h 5143500"/>
              <a:gd name="connsiteX220" fmla="*/ 757024 w 9144000"/>
              <a:gd name="connsiteY220" fmla="*/ 4768466 h 5143500"/>
              <a:gd name="connsiteX221" fmla="*/ 723987 w 9144000"/>
              <a:gd name="connsiteY221" fmla="*/ 4735428 h 5143500"/>
              <a:gd name="connsiteX222" fmla="*/ 757024 w 9144000"/>
              <a:gd name="connsiteY222" fmla="*/ 4702390 h 5143500"/>
              <a:gd name="connsiteX223" fmla="*/ 757024 w 9144000"/>
              <a:gd name="connsiteY223" fmla="*/ 4695143 h 5143500"/>
              <a:gd name="connsiteX224" fmla="*/ 716740 w 9144000"/>
              <a:gd name="connsiteY224" fmla="*/ 4735428 h 5143500"/>
              <a:gd name="connsiteX225" fmla="*/ 757024 w 9144000"/>
              <a:gd name="connsiteY225" fmla="*/ 4775713 h 5143500"/>
              <a:gd name="connsiteX226" fmla="*/ 797309 w 9144000"/>
              <a:gd name="connsiteY226" fmla="*/ 4735428 h 5143500"/>
              <a:gd name="connsiteX227" fmla="*/ 757024 w 9144000"/>
              <a:gd name="connsiteY227" fmla="*/ 4695143 h 5143500"/>
              <a:gd name="connsiteX228" fmla="*/ 0 w 9144000"/>
              <a:gd name="connsiteY228" fmla="*/ 0 h 5143500"/>
              <a:gd name="connsiteX229" fmla="*/ 9144000 w 9144000"/>
              <a:gd name="connsiteY229" fmla="*/ 0 h 5143500"/>
              <a:gd name="connsiteX230" fmla="*/ 9144000 w 9144000"/>
              <a:gd name="connsiteY230" fmla="*/ 5143500 h 5143500"/>
              <a:gd name="connsiteX231" fmla="*/ 0 w 9144000"/>
              <a:gd name="connsiteY23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9144000" h="5143500">
                <a:moveTo>
                  <a:pt x="423450" y="4895075"/>
                </a:moveTo>
                <a:cubicBezTo>
                  <a:pt x="452012" y="4895075"/>
                  <a:pt x="453930" y="4901896"/>
                  <a:pt x="453930" y="4912979"/>
                </a:cubicBezTo>
                <a:cubicBezTo>
                  <a:pt x="453930" y="4917029"/>
                  <a:pt x="452012" y="4935999"/>
                  <a:pt x="416416" y="4935999"/>
                </a:cubicBezTo>
                <a:cubicBezTo>
                  <a:pt x="404906" y="4935999"/>
                  <a:pt x="391691" y="4931523"/>
                  <a:pt x="391691" y="4918734"/>
                </a:cubicBezTo>
                <a:cubicBezTo>
                  <a:pt x="391691" y="4911061"/>
                  <a:pt x="399578" y="4895075"/>
                  <a:pt x="423450" y="4895075"/>
                </a:cubicBezTo>
                <a:close/>
                <a:moveTo>
                  <a:pt x="515529" y="4808537"/>
                </a:moveTo>
                <a:cubicBezTo>
                  <a:pt x="534926" y="4808537"/>
                  <a:pt x="536418" y="4826868"/>
                  <a:pt x="536418" y="4848822"/>
                </a:cubicBezTo>
                <a:cubicBezTo>
                  <a:pt x="536418" y="4870989"/>
                  <a:pt x="534926" y="4889320"/>
                  <a:pt x="515529" y="4889320"/>
                </a:cubicBezTo>
                <a:cubicBezTo>
                  <a:pt x="496133" y="4889320"/>
                  <a:pt x="494641" y="4870989"/>
                  <a:pt x="494641" y="4848822"/>
                </a:cubicBezTo>
                <a:cubicBezTo>
                  <a:pt x="494641" y="4826868"/>
                  <a:pt x="496133" y="4808537"/>
                  <a:pt x="515529" y="4808537"/>
                </a:cubicBezTo>
                <a:close/>
                <a:moveTo>
                  <a:pt x="416843" y="4808537"/>
                </a:moveTo>
                <a:cubicBezTo>
                  <a:pt x="426221" y="4808537"/>
                  <a:pt x="430271" y="4815571"/>
                  <a:pt x="430271" y="4831344"/>
                </a:cubicBezTo>
                <a:cubicBezTo>
                  <a:pt x="430271" y="4845199"/>
                  <a:pt x="429205" y="4855003"/>
                  <a:pt x="414498" y="4855003"/>
                </a:cubicBezTo>
                <a:cubicBezTo>
                  <a:pt x="406185" y="4855003"/>
                  <a:pt x="401922" y="4847756"/>
                  <a:pt x="401922" y="4833262"/>
                </a:cubicBezTo>
                <a:cubicBezTo>
                  <a:pt x="401922" y="4812587"/>
                  <a:pt x="407251" y="4808537"/>
                  <a:pt x="416843" y="4808537"/>
                </a:cubicBezTo>
                <a:close/>
                <a:moveTo>
                  <a:pt x="515529" y="4801077"/>
                </a:moveTo>
                <a:cubicBezTo>
                  <a:pt x="490591" y="4801077"/>
                  <a:pt x="471195" y="4822179"/>
                  <a:pt x="471195" y="4849035"/>
                </a:cubicBezTo>
                <a:cubicBezTo>
                  <a:pt x="471195" y="4876105"/>
                  <a:pt x="490591" y="4897206"/>
                  <a:pt x="515529" y="4897206"/>
                </a:cubicBezTo>
                <a:cubicBezTo>
                  <a:pt x="540467" y="4897206"/>
                  <a:pt x="559864" y="4876105"/>
                  <a:pt x="559864" y="4849035"/>
                </a:cubicBezTo>
                <a:cubicBezTo>
                  <a:pt x="559864" y="4821966"/>
                  <a:pt x="540467" y="4801077"/>
                  <a:pt x="515529" y="4801077"/>
                </a:cubicBezTo>
                <a:close/>
                <a:moveTo>
                  <a:pt x="414711" y="4801077"/>
                </a:moveTo>
                <a:cubicBezTo>
                  <a:pt x="392757" y="4801077"/>
                  <a:pt x="381247" y="4817276"/>
                  <a:pt x="381247" y="4833262"/>
                </a:cubicBezTo>
                <a:cubicBezTo>
                  <a:pt x="381247" y="4844133"/>
                  <a:pt x="385936" y="4852232"/>
                  <a:pt x="395528" y="4857987"/>
                </a:cubicBezTo>
                <a:cubicBezTo>
                  <a:pt x="382526" y="4860758"/>
                  <a:pt x="375705" y="4866726"/>
                  <a:pt x="375705" y="4875892"/>
                </a:cubicBezTo>
                <a:cubicBezTo>
                  <a:pt x="375705" y="4890385"/>
                  <a:pt x="385723" y="4894009"/>
                  <a:pt x="395741" y="4895714"/>
                </a:cubicBezTo>
                <a:cubicBezTo>
                  <a:pt x="381247" y="4900617"/>
                  <a:pt x="374000" y="4908503"/>
                  <a:pt x="374000" y="4920013"/>
                </a:cubicBezTo>
                <a:cubicBezTo>
                  <a:pt x="374000" y="4928539"/>
                  <a:pt x="383165" y="4944738"/>
                  <a:pt x="418121" y="4944738"/>
                </a:cubicBezTo>
                <a:cubicBezTo>
                  <a:pt x="439649" y="4944738"/>
                  <a:pt x="464587" y="4934720"/>
                  <a:pt x="464587" y="4906158"/>
                </a:cubicBezTo>
                <a:cubicBezTo>
                  <a:pt x="464587" y="4898485"/>
                  <a:pt x="462456" y="4892304"/>
                  <a:pt x="457980" y="4887189"/>
                </a:cubicBezTo>
                <a:cubicBezTo>
                  <a:pt x="450733" y="4878236"/>
                  <a:pt x="444552" y="4876957"/>
                  <a:pt x="413859" y="4876957"/>
                </a:cubicBezTo>
                <a:lnTo>
                  <a:pt x="390199" y="4876957"/>
                </a:lnTo>
                <a:cubicBezTo>
                  <a:pt x="387641" y="4876957"/>
                  <a:pt x="385936" y="4875465"/>
                  <a:pt x="385936" y="4873973"/>
                </a:cubicBezTo>
                <a:cubicBezTo>
                  <a:pt x="385936" y="4866087"/>
                  <a:pt x="400217" y="4864382"/>
                  <a:pt x="416629" y="4862676"/>
                </a:cubicBezTo>
                <a:lnTo>
                  <a:pt x="426860" y="4861398"/>
                </a:lnTo>
                <a:cubicBezTo>
                  <a:pt x="431549" y="4860971"/>
                  <a:pt x="450520" y="4854364"/>
                  <a:pt x="450520" y="4832196"/>
                </a:cubicBezTo>
                <a:cubicBezTo>
                  <a:pt x="450520" y="4828147"/>
                  <a:pt x="449241" y="4824310"/>
                  <a:pt x="448388" y="4821539"/>
                </a:cubicBezTo>
                <a:cubicBezTo>
                  <a:pt x="447962" y="4820047"/>
                  <a:pt x="447536" y="4818555"/>
                  <a:pt x="447536" y="4817916"/>
                </a:cubicBezTo>
                <a:cubicBezTo>
                  <a:pt x="447536" y="4816637"/>
                  <a:pt x="449241" y="4814505"/>
                  <a:pt x="450520" y="4814292"/>
                </a:cubicBezTo>
                <a:cubicBezTo>
                  <a:pt x="450733" y="4814505"/>
                  <a:pt x="451372" y="4815145"/>
                  <a:pt x="451585" y="4815784"/>
                </a:cubicBezTo>
                <a:cubicBezTo>
                  <a:pt x="453077" y="4817916"/>
                  <a:pt x="455209" y="4820900"/>
                  <a:pt x="458193" y="4820900"/>
                </a:cubicBezTo>
                <a:cubicBezTo>
                  <a:pt x="463308" y="4820900"/>
                  <a:pt x="466932" y="4816850"/>
                  <a:pt x="466932" y="4810882"/>
                </a:cubicBezTo>
                <a:cubicBezTo>
                  <a:pt x="466932" y="4804061"/>
                  <a:pt x="461390" y="4801717"/>
                  <a:pt x="456701" y="4801717"/>
                </a:cubicBezTo>
                <a:cubicBezTo>
                  <a:pt x="449241" y="4801717"/>
                  <a:pt x="444552" y="4808111"/>
                  <a:pt x="442207" y="4812587"/>
                </a:cubicBezTo>
                <a:cubicBezTo>
                  <a:pt x="436025" y="4804914"/>
                  <a:pt x="427073" y="4801077"/>
                  <a:pt x="414711" y="4801077"/>
                </a:cubicBezTo>
                <a:close/>
                <a:moveTo>
                  <a:pt x="883527" y="4760478"/>
                </a:moveTo>
                <a:lnTo>
                  <a:pt x="883527" y="4890078"/>
                </a:lnTo>
                <a:lnTo>
                  <a:pt x="890727" y="4890078"/>
                </a:lnTo>
                <a:lnTo>
                  <a:pt x="890727" y="4760478"/>
                </a:lnTo>
                <a:close/>
                <a:moveTo>
                  <a:pt x="685407" y="4738625"/>
                </a:moveTo>
                <a:cubicBezTo>
                  <a:pt x="660895" y="4738625"/>
                  <a:pt x="646828" y="4758661"/>
                  <a:pt x="646828" y="4794043"/>
                </a:cubicBezTo>
                <a:cubicBezTo>
                  <a:pt x="646828" y="4794043"/>
                  <a:pt x="646828" y="4800437"/>
                  <a:pt x="646828" y="4802782"/>
                </a:cubicBezTo>
                <a:cubicBezTo>
                  <a:pt x="644270" y="4802782"/>
                  <a:pt x="629776" y="4802782"/>
                  <a:pt x="629776" y="4802782"/>
                </a:cubicBezTo>
                <a:lnTo>
                  <a:pt x="629776" y="4813653"/>
                </a:lnTo>
                <a:cubicBezTo>
                  <a:pt x="629776" y="4813653"/>
                  <a:pt x="644270" y="4813653"/>
                  <a:pt x="646828" y="4813653"/>
                </a:cubicBezTo>
                <a:cubicBezTo>
                  <a:pt x="646828" y="4816637"/>
                  <a:pt x="646828" y="4880794"/>
                  <a:pt x="646828" y="4883778"/>
                </a:cubicBezTo>
                <a:cubicBezTo>
                  <a:pt x="644270" y="4883778"/>
                  <a:pt x="629776" y="4883778"/>
                  <a:pt x="629776" y="4883778"/>
                </a:cubicBezTo>
                <a:lnTo>
                  <a:pt x="629776" y="4894222"/>
                </a:lnTo>
                <a:lnTo>
                  <a:pt x="685194" y="4894222"/>
                </a:lnTo>
                <a:lnTo>
                  <a:pt x="685194" y="4883778"/>
                </a:lnTo>
                <a:cubicBezTo>
                  <a:pt x="685194" y="4883778"/>
                  <a:pt x="669847" y="4883778"/>
                  <a:pt x="667290" y="4883778"/>
                </a:cubicBezTo>
                <a:cubicBezTo>
                  <a:pt x="667290" y="4880794"/>
                  <a:pt x="667290" y="4816637"/>
                  <a:pt x="667290" y="4813653"/>
                </a:cubicBezTo>
                <a:cubicBezTo>
                  <a:pt x="669847" y="4813653"/>
                  <a:pt x="685194" y="4813653"/>
                  <a:pt x="685194" y="4813653"/>
                </a:cubicBezTo>
                <a:lnTo>
                  <a:pt x="685194" y="4802782"/>
                </a:lnTo>
                <a:cubicBezTo>
                  <a:pt x="685194" y="4802782"/>
                  <a:pt x="669847" y="4802782"/>
                  <a:pt x="667290" y="4802782"/>
                </a:cubicBezTo>
                <a:cubicBezTo>
                  <a:pt x="667290" y="4800011"/>
                  <a:pt x="667290" y="4779976"/>
                  <a:pt x="667290" y="4779976"/>
                </a:cubicBezTo>
                <a:cubicBezTo>
                  <a:pt x="667290" y="4759300"/>
                  <a:pt x="673471" y="4746511"/>
                  <a:pt x="683276" y="4746511"/>
                </a:cubicBezTo>
                <a:cubicBezTo>
                  <a:pt x="684768" y="4746511"/>
                  <a:pt x="686260" y="4746724"/>
                  <a:pt x="686899" y="4746938"/>
                </a:cubicBezTo>
                <a:cubicBezTo>
                  <a:pt x="686686" y="4747577"/>
                  <a:pt x="686686" y="4748003"/>
                  <a:pt x="686260" y="4748430"/>
                </a:cubicBezTo>
                <a:cubicBezTo>
                  <a:pt x="685833" y="4749282"/>
                  <a:pt x="685194" y="4750135"/>
                  <a:pt x="685194" y="4751840"/>
                </a:cubicBezTo>
                <a:cubicBezTo>
                  <a:pt x="685194" y="4759087"/>
                  <a:pt x="689244" y="4763563"/>
                  <a:pt x="695852" y="4763563"/>
                </a:cubicBezTo>
                <a:cubicBezTo>
                  <a:pt x="700540" y="4763563"/>
                  <a:pt x="705656" y="4759939"/>
                  <a:pt x="705656" y="4754611"/>
                </a:cubicBezTo>
                <a:cubicBezTo>
                  <a:pt x="705656" y="4743527"/>
                  <a:pt x="695425" y="4738625"/>
                  <a:pt x="685407" y="4738625"/>
                </a:cubicBezTo>
                <a:close/>
                <a:moveTo>
                  <a:pt x="360359" y="4738625"/>
                </a:moveTo>
                <a:cubicBezTo>
                  <a:pt x="335847" y="4738625"/>
                  <a:pt x="321779" y="4758661"/>
                  <a:pt x="321779" y="4794043"/>
                </a:cubicBezTo>
                <a:cubicBezTo>
                  <a:pt x="321779" y="4794043"/>
                  <a:pt x="321779" y="4800437"/>
                  <a:pt x="321779" y="4802782"/>
                </a:cubicBezTo>
                <a:cubicBezTo>
                  <a:pt x="319221" y="4802782"/>
                  <a:pt x="304727" y="4802782"/>
                  <a:pt x="304727" y="4802782"/>
                </a:cubicBezTo>
                <a:lnTo>
                  <a:pt x="304727" y="4813653"/>
                </a:lnTo>
                <a:cubicBezTo>
                  <a:pt x="304727" y="4813653"/>
                  <a:pt x="319221" y="4813653"/>
                  <a:pt x="321779" y="4813653"/>
                </a:cubicBezTo>
                <a:cubicBezTo>
                  <a:pt x="321779" y="4816637"/>
                  <a:pt x="321779" y="4880794"/>
                  <a:pt x="321779" y="4883778"/>
                </a:cubicBezTo>
                <a:cubicBezTo>
                  <a:pt x="319221" y="4883778"/>
                  <a:pt x="304727" y="4883778"/>
                  <a:pt x="304727" y="4883778"/>
                </a:cubicBezTo>
                <a:lnTo>
                  <a:pt x="304727" y="4894222"/>
                </a:lnTo>
                <a:lnTo>
                  <a:pt x="360146" y="4894222"/>
                </a:lnTo>
                <a:lnTo>
                  <a:pt x="360146" y="4883778"/>
                </a:lnTo>
                <a:cubicBezTo>
                  <a:pt x="360146" y="4883778"/>
                  <a:pt x="344799" y="4883778"/>
                  <a:pt x="342241" y="4883778"/>
                </a:cubicBezTo>
                <a:cubicBezTo>
                  <a:pt x="342241" y="4880794"/>
                  <a:pt x="342241" y="4816637"/>
                  <a:pt x="342241" y="4813653"/>
                </a:cubicBezTo>
                <a:cubicBezTo>
                  <a:pt x="344799" y="4813653"/>
                  <a:pt x="360146" y="4813653"/>
                  <a:pt x="360146" y="4813653"/>
                </a:cubicBezTo>
                <a:lnTo>
                  <a:pt x="360146" y="4802782"/>
                </a:lnTo>
                <a:cubicBezTo>
                  <a:pt x="360146" y="4802782"/>
                  <a:pt x="344799" y="4802782"/>
                  <a:pt x="342241" y="4802782"/>
                </a:cubicBezTo>
                <a:cubicBezTo>
                  <a:pt x="342241" y="4800011"/>
                  <a:pt x="342241" y="4779976"/>
                  <a:pt x="342241" y="4779976"/>
                </a:cubicBezTo>
                <a:cubicBezTo>
                  <a:pt x="342241" y="4759300"/>
                  <a:pt x="348423" y="4746511"/>
                  <a:pt x="358227" y="4746511"/>
                </a:cubicBezTo>
                <a:cubicBezTo>
                  <a:pt x="359932" y="4746511"/>
                  <a:pt x="361211" y="4746724"/>
                  <a:pt x="361851" y="4746938"/>
                </a:cubicBezTo>
                <a:cubicBezTo>
                  <a:pt x="361638" y="4747577"/>
                  <a:pt x="361638" y="4748003"/>
                  <a:pt x="361211" y="4748430"/>
                </a:cubicBezTo>
                <a:cubicBezTo>
                  <a:pt x="360785" y="4749282"/>
                  <a:pt x="360146" y="4750135"/>
                  <a:pt x="360146" y="4751840"/>
                </a:cubicBezTo>
                <a:cubicBezTo>
                  <a:pt x="360146" y="4759087"/>
                  <a:pt x="364195" y="4763563"/>
                  <a:pt x="370803" y="4763563"/>
                </a:cubicBezTo>
                <a:cubicBezTo>
                  <a:pt x="375492" y="4763563"/>
                  <a:pt x="380608" y="4759939"/>
                  <a:pt x="380608" y="4754611"/>
                </a:cubicBezTo>
                <a:cubicBezTo>
                  <a:pt x="380608" y="4743527"/>
                  <a:pt x="370376" y="4738625"/>
                  <a:pt x="360359" y="4738625"/>
                </a:cubicBezTo>
                <a:close/>
                <a:moveTo>
                  <a:pt x="284266" y="4738412"/>
                </a:moveTo>
                <a:cubicBezTo>
                  <a:pt x="259753" y="4738625"/>
                  <a:pt x="245686" y="4758661"/>
                  <a:pt x="245686" y="4794044"/>
                </a:cubicBezTo>
                <a:cubicBezTo>
                  <a:pt x="245686" y="4794044"/>
                  <a:pt x="245686" y="4800438"/>
                  <a:pt x="245686" y="4802782"/>
                </a:cubicBezTo>
                <a:cubicBezTo>
                  <a:pt x="243128" y="4802782"/>
                  <a:pt x="228634" y="4802782"/>
                  <a:pt x="228634" y="4802782"/>
                </a:cubicBezTo>
                <a:lnTo>
                  <a:pt x="228634" y="4813653"/>
                </a:lnTo>
                <a:cubicBezTo>
                  <a:pt x="228634" y="4813653"/>
                  <a:pt x="243128" y="4813653"/>
                  <a:pt x="245686" y="4813653"/>
                </a:cubicBezTo>
                <a:cubicBezTo>
                  <a:pt x="245686" y="4816637"/>
                  <a:pt x="245686" y="4880581"/>
                  <a:pt x="245686" y="4883565"/>
                </a:cubicBezTo>
                <a:cubicBezTo>
                  <a:pt x="243128" y="4883565"/>
                  <a:pt x="228634" y="4883565"/>
                  <a:pt x="228634" y="4883565"/>
                </a:cubicBezTo>
                <a:lnTo>
                  <a:pt x="228634" y="4894009"/>
                </a:lnTo>
                <a:lnTo>
                  <a:pt x="284052" y="4894009"/>
                </a:lnTo>
                <a:lnTo>
                  <a:pt x="284052" y="4883565"/>
                </a:lnTo>
                <a:cubicBezTo>
                  <a:pt x="284052" y="4883565"/>
                  <a:pt x="268706" y="4883565"/>
                  <a:pt x="266148" y="4883565"/>
                </a:cubicBezTo>
                <a:cubicBezTo>
                  <a:pt x="266148" y="4880581"/>
                  <a:pt x="266148" y="4816424"/>
                  <a:pt x="266148" y="4813440"/>
                </a:cubicBezTo>
                <a:cubicBezTo>
                  <a:pt x="268706" y="4813440"/>
                  <a:pt x="284052" y="4813440"/>
                  <a:pt x="284052" y="4813440"/>
                </a:cubicBezTo>
                <a:lnTo>
                  <a:pt x="284052" y="4802569"/>
                </a:lnTo>
                <a:cubicBezTo>
                  <a:pt x="284052" y="4802569"/>
                  <a:pt x="268706" y="4802569"/>
                  <a:pt x="266148" y="4802569"/>
                </a:cubicBezTo>
                <a:cubicBezTo>
                  <a:pt x="266148" y="4799798"/>
                  <a:pt x="266148" y="4779763"/>
                  <a:pt x="266148" y="4779763"/>
                </a:cubicBezTo>
                <a:cubicBezTo>
                  <a:pt x="266148" y="4759087"/>
                  <a:pt x="272329" y="4746298"/>
                  <a:pt x="282134" y="4746298"/>
                </a:cubicBezTo>
                <a:cubicBezTo>
                  <a:pt x="283839" y="4746298"/>
                  <a:pt x="285118" y="4746512"/>
                  <a:pt x="285758" y="4746725"/>
                </a:cubicBezTo>
                <a:cubicBezTo>
                  <a:pt x="285544" y="4747364"/>
                  <a:pt x="285544" y="4747790"/>
                  <a:pt x="285118" y="4748217"/>
                </a:cubicBezTo>
                <a:cubicBezTo>
                  <a:pt x="284692" y="4749069"/>
                  <a:pt x="284052" y="4749922"/>
                  <a:pt x="284052" y="4751627"/>
                </a:cubicBezTo>
                <a:cubicBezTo>
                  <a:pt x="284052" y="4758874"/>
                  <a:pt x="288102" y="4763350"/>
                  <a:pt x="294710" y="4763350"/>
                </a:cubicBezTo>
                <a:cubicBezTo>
                  <a:pt x="299399" y="4763350"/>
                  <a:pt x="304515" y="4759727"/>
                  <a:pt x="304515" y="4754398"/>
                </a:cubicBezTo>
                <a:cubicBezTo>
                  <a:pt x="304515" y="4743314"/>
                  <a:pt x="294283" y="4738412"/>
                  <a:pt x="284266" y="4738412"/>
                </a:cubicBezTo>
                <a:close/>
                <a:moveTo>
                  <a:pt x="603346" y="4735854"/>
                </a:moveTo>
                <a:lnTo>
                  <a:pt x="601427" y="4736280"/>
                </a:lnTo>
                <a:cubicBezTo>
                  <a:pt x="594607" y="4737559"/>
                  <a:pt x="586720" y="4738199"/>
                  <a:pt x="576916" y="4738199"/>
                </a:cubicBezTo>
                <a:lnTo>
                  <a:pt x="565832" y="4738199"/>
                </a:lnTo>
                <a:lnTo>
                  <a:pt x="565832" y="4748643"/>
                </a:lnTo>
                <a:cubicBezTo>
                  <a:pt x="565832" y="4748643"/>
                  <a:pt x="580326" y="4748643"/>
                  <a:pt x="582884" y="4748643"/>
                </a:cubicBezTo>
                <a:cubicBezTo>
                  <a:pt x="582884" y="4751627"/>
                  <a:pt x="582884" y="4880581"/>
                  <a:pt x="582884" y="4883565"/>
                </a:cubicBezTo>
                <a:cubicBezTo>
                  <a:pt x="580326" y="4883565"/>
                  <a:pt x="565832" y="4883565"/>
                  <a:pt x="565832" y="4883565"/>
                </a:cubicBezTo>
                <a:lnTo>
                  <a:pt x="565832" y="4894009"/>
                </a:lnTo>
                <a:lnTo>
                  <a:pt x="620398" y="4894009"/>
                </a:lnTo>
                <a:lnTo>
                  <a:pt x="620398" y="4883565"/>
                </a:lnTo>
                <a:cubicBezTo>
                  <a:pt x="620398" y="4883565"/>
                  <a:pt x="605903" y="4883565"/>
                  <a:pt x="603346" y="4883565"/>
                </a:cubicBezTo>
                <a:cubicBezTo>
                  <a:pt x="603346" y="4880367"/>
                  <a:pt x="603346" y="4735854"/>
                  <a:pt x="603346" y="4735854"/>
                </a:cubicBezTo>
                <a:close/>
                <a:moveTo>
                  <a:pt x="763632" y="4712195"/>
                </a:moveTo>
                <a:cubicBezTo>
                  <a:pt x="762779" y="4712195"/>
                  <a:pt x="762140" y="4712195"/>
                  <a:pt x="761927" y="4713047"/>
                </a:cubicBezTo>
                <a:cubicBezTo>
                  <a:pt x="761714" y="4713473"/>
                  <a:pt x="762140" y="4713900"/>
                  <a:pt x="762566" y="4714326"/>
                </a:cubicBezTo>
                <a:cubicBezTo>
                  <a:pt x="762566" y="4714326"/>
                  <a:pt x="762779" y="4714539"/>
                  <a:pt x="762779" y="4714539"/>
                </a:cubicBezTo>
                <a:cubicBezTo>
                  <a:pt x="762566" y="4714539"/>
                  <a:pt x="762353" y="4714539"/>
                  <a:pt x="762353" y="4714752"/>
                </a:cubicBezTo>
                <a:cubicBezTo>
                  <a:pt x="762353" y="4714965"/>
                  <a:pt x="762353" y="4715392"/>
                  <a:pt x="762353" y="4715605"/>
                </a:cubicBezTo>
                <a:cubicBezTo>
                  <a:pt x="762353" y="4715605"/>
                  <a:pt x="762140" y="4715392"/>
                  <a:pt x="761927" y="4715392"/>
                </a:cubicBezTo>
                <a:cubicBezTo>
                  <a:pt x="761287" y="4715179"/>
                  <a:pt x="760222" y="4715818"/>
                  <a:pt x="760009" y="4716244"/>
                </a:cubicBezTo>
                <a:cubicBezTo>
                  <a:pt x="759582" y="4716671"/>
                  <a:pt x="759369" y="4717523"/>
                  <a:pt x="759795" y="4718163"/>
                </a:cubicBezTo>
                <a:cubicBezTo>
                  <a:pt x="761074" y="4720294"/>
                  <a:pt x="764485" y="4718589"/>
                  <a:pt x="764485" y="4718589"/>
                </a:cubicBezTo>
                <a:cubicBezTo>
                  <a:pt x="764485" y="4718589"/>
                  <a:pt x="764058" y="4719655"/>
                  <a:pt x="763845" y="4720294"/>
                </a:cubicBezTo>
                <a:cubicBezTo>
                  <a:pt x="763845" y="4720294"/>
                  <a:pt x="763632" y="4720507"/>
                  <a:pt x="763206" y="4721147"/>
                </a:cubicBezTo>
                <a:cubicBezTo>
                  <a:pt x="762779" y="4721999"/>
                  <a:pt x="763419" y="4723065"/>
                  <a:pt x="763419" y="4723065"/>
                </a:cubicBezTo>
                <a:cubicBezTo>
                  <a:pt x="763419" y="4723065"/>
                  <a:pt x="762993" y="4723917"/>
                  <a:pt x="763206" y="4724983"/>
                </a:cubicBezTo>
                <a:cubicBezTo>
                  <a:pt x="763206" y="4726049"/>
                  <a:pt x="763419" y="4730951"/>
                  <a:pt x="761927" y="4731378"/>
                </a:cubicBezTo>
                <a:cubicBezTo>
                  <a:pt x="761074" y="4731591"/>
                  <a:pt x="760009" y="4732444"/>
                  <a:pt x="759582" y="4732657"/>
                </a:cubicBezTo>
                <a:cubicBezTo>
                  <a:pt x="759156" y="4733083"/>
                  <a:pt x="756598" y="4733936"/>
                  <a:pt x="756598" y="4732870"/>
                </a:cubicBezTo>
                <a:cubicBezTo>
                  <a:pt x="756598" y="4731804"/>
                  <a:pt x="757877" y="4730525"/>
                  <a:pt x="758090" y="4730099"/>
                </a:cubicBezTo>
                <a:cubicBezTo>
                  <a:pt x="758303" y="4729673"/>
                  <a:pt x="757238" y="4728820"/>
                  <a:pt x="757238" y="4728820"/>
                </a:cubicBezTo>
                <a:cubicBezTo>
                  <a:pt x="757238" y="4728820"/>
                  <a:pt x="757877" y="4727967"/>
                  <a:pt x="758303" y="4726475"/>
                </a:cubicBezTo>
                <a:cubicBezTo>
                  <a:pt x="758517" y="4725409"/>
                  <a:pt x="758730" y="4724770"/>
                  <a:pt x="758517" y="4723705"/>
                </a:cubicBezTo>
                <a:cubicBezTo>
                  <a:pt x="758517" y="4722425"/>
                  <a:pt x="757877" y="4721147"/>
                  <a:pt x="757877" y="4721147"/>
                </a:cubicBezTo>
                <a:cubicBezTo>
                  <a:pt x="757877" y="4721147"/>
                  <a:pt x="757024" y="4718376"/>
                  <a:pt x="754467" y="4717097"/>
                </a:cubicBezTo>
                <a:cubicBezTo>
                  <a:pt x="752548" y="4716031"/>
                  <a:pt x="750843" y="4716244"/>
                  <a:pt x="750843" y="4716244"/>
                </a:cubicBezTo>
                <a:cubicBezTo>
                  <a:pt x="750843" y="4716244"/>
                  <a:pt x="749351" y="4713900"/>
                  <a:pt x="747646" y="4713473"/>
                </a:cubicBezTo>
                <a:cubicBezTo>
                  <a:pt x="745941" y="4713047"/>
                  <a:pt x="745088" y="4713260"/>
                  <a:pt x="745088" y="4713260"/>
                </a:cubicBezTo>
                <a:lnTo>
                  <a:pt x="745728" y="4714113"/>
                </a:lnTo>
                <a:lnTo>
                  <a:pt x="742104" y="4714113"/>
                </a:lnTo>
                <a:lnTo>
                  <a:pt x="742530" y="4714539"/>
                </a:lnTo>
                <a:cubicBezTo>
                  <a:pt x="742530" y="4714539"/>
                  <a:pt x="737415" y="4714965"/>
                  <a:pt x="735070" y="4719868"/>
                </a:cubicBezTo>
                <a:cubicBezTo>
                  <a:pt x="732726" y="4724770"/>
                  <a:pt x="735284" y="4729673"/>
                  <a:pt x="735284" y="4729673"/>
                </a:cubicBezTo>
                <a:lnTo>
                  <a:pt x="736349" y="4728181"/>
                </a:lnTo>
                <a:lnTo>
                  <a:pt x="737415" y="4730525"/>
                </a:lnTo>
                <a:cubicBezTo>
                  <a:pt x="737415" y="4730525"/>
                  <a:pt x="738907" y="4730525"/>
                  <a:pt x="739120" y="4729246"/>
                </a:cubicBezTo>
                <a:cubicBezTo>
                  <a:pt x="739546" y="4727967"/>
                  <a:pt x="739546" y="4729673"/>
                  <a:pt x="739546" y="4729673"/>
                </a:cubicBezTo>
                <a:lnTo>
                  <a:pt x="740186" y="4730312"/>
                </a:lnTo>
                <a:cubicBezTo>
                  <a:pt x="740186" y="4730312"/>
                  <a:pt x="737415" y="4730738"/>
                  <a:pt x="737415" y="4733722"/>
                </a:cubicBezTo>
                <a:cubicBezTo>
                  <a:pt x="737415" y="4736067"/>
                  <a:pt x="739760" y="4737559"/>
                  <a:pt x="739760" y="4737559"/>
                </a:cubicBezTo>
                <a:lnTo>
                  <a:pt x="744449" y="4739904"/>
                </a:lnTo>
                <a:lnTo>
                  <a:pt x="744022" y="4737772"/>
                </a:lnTo>
                <a:cubicBezTo>
                  <a:pt x="744022" y="4737772"/>
                  <a:pt x="745728" y="4739051"/>
                  <a:pt x="747220" y="4740117"/>
                </a:cubicBezTo>
                <a:cubicBezTo>
                  <a:pt x="748712" y="4741396"/>
                  <a:pt x="749138" y="4742248"/>
                  <a:pt x="749138" y="4742248"/>
                </a:cubicBezTo>
                <a:cubicBezTo>
                  <a:pt x="749138" y="4742248"/>
                  <a:pt x="749351" y="4741822"/>
                  <a:pt x="749564" y="4741609"/>
                </a:cubicBezTo>
                <a:cubicBezTo>
                  <a:pt x="749778" y="4741609"/>
                  <a:pt x="750204" y="4741609"/>
                  <a:pt x="750417" y="4742035"/>
                </a:cubicBezTo>
                <a:cubicBezTo>
                  <a:pt x="750843" y="4742462"/>
                  <a:pt x="750630" y="4742674"/>
                  <a:pt x="750630" y="4742674"/>
                </a:cubicBezTo>
                <a:cubicBezTo>
                  <a:pt x="750630" y="4742674"/>
                  <a:pt x="749990" y="4742674"/>
                  <a:pt x="749778" y="4743101"/>
                </a:cubicBezTo>
                <a:cubicBezTo>
                  <a:pt x="749564" y="4743527"/>
                  <a:pt x="751269" y="4744380"/>
                  <a:pt x="752335" y="4745446"/>
                </a:cubicBezTo>
                <a:cubicBezTo>
                  <a:pt x="752975" y="4746085"/>
                  <a:pt x="753188" y="4746724"/>
                  <a:pt x="753401" y="4748216"/>
                </a:cubicBezTo>
                <a:cubicBezTo>
                  <a:pt x="753614" y="4749922"/>
                  <a:pt x="752975" y="4752053"/>
                  <a:pt x="752975" y="4752053"/>
                </a:cubicBezTo>
                <a:cubicBezTo>
                  <a:pt x="752975" y="4752053"/>
                  <a:pt x="751269" y="4755890"/>
                  <a:pt x="750843" y="4756742"/>
                </a:cubicBezTo>
                <a:cubicBezTo>
                  <a:pt x="750630" y="4757169"/>
                  <a:pt x="750204" y="4758021"/>
                  <a:pt x="750204" y="4758021"/>
                </a:cubicBezTo>
                <a:cubicBezTo>
                  <a:pt x="750204" y="4758021"/>
                  <a:pt x="749351" y="4759087"/>
                  <a:pt x="748925" y="4759300"/>
                </a:cubicBezTo>
                <a:cubicBezTo>
                  <a:pt x="748498" y="4759513"/>
                  <a:pt x="747859" y="4759300"/>
                  <a:pt x="747220" y="4759727"/>
                </a:cubicBezTo>
                <a:cubicBezTo>
                  <a:pt x="746794" y="4759939"/>
                  <a:pt x="746580" y="4760792"/>
                  <a:pt x="746580" y="4760792"/>
                </a:cubicBezTo>
                <a:cubicBezTo>
                  <a:pt x="746580" y="4760792"/>
                  <a:pt x="748286" y="4760579"/>
                  <a:pt x="750417" y="4761005"/>
                </a:cubicBezTo>
                <a:cubicBezTo>
                  <a:pt x="752548" y="4761431"/>
                  <a:pt x="754254" y="4762923"/>
                  <a:pt x="754254" y="4762923"/>
                </a:cubicBezTo>
                <a:cubicBezTo>
                  <a:pt x="754254" y="4762923"/>
                  <a:pt x="755106" y="4761858"/>
                  <a:pt x="754254" y="4761431"/>
                </a:cubicBezTo>
                <a:cubicBezTo>
                  <a:pt x="753401" y="4761005"/>
                  <a:pt x="752548" y="4760579"/>
                  <a:pt x="752335" y="4759939"/>
                </a:cubicBezTo>
                <a:cubicBezTo>
                  <a:pt x="752122" y="4759513"/>
                  <a:pt x="752335" y="4759087"/>
                  <a:pt x="752548" y="4758661"/>
                </a:cubicBezTo>
                <a:cubicBezTo>
                  <a:pt x="752761" y="4758234"/>
                  <a:pt x="755959" y="4752053"/>
                  <a:pt x="756598" y="4751627"/>
                </a:cubicBezTo>
                <a:cubicBezTo>
                  <a:pt x="757238" y="4751200"/>
                  <a:pt x="757238" y="4751200"/>
                  <a:pt x="758090" y="4750987"/>
                </a:cubicBezTo>
                <a:cubicBezTo>
                  <a:pt x="758943" y="4750561"/>
                  <a:pt x="759369" y="4750135"/>
                  <a:pt x="759369" y="4750135"/>
                </a:cubicBezTo>
                <a:cubicBezTo>
                  <a:pt x="759369" y="4750135"/>
                  <a:pt x="761287" y="4750987"/>
                  <a:pt x="762353" y="4751840"/>
                </a:cubicBezTo>
                <a:cubicBezTo>
                  <a:pt x="763419" y="4752906"/>
                  <a:pt x="764911" y="4755463"/>
                  <a:pt x="765337" y="4756103"/>
                </a:cubicBezTo>
                <a:cubicBezTo>
                  <a:pt x="765763" y="4756955"/>
                  <a:pt x="765977" y="4757169"/>
                  <a:pt x="766403" y="4758021"/>
                </a:cubicBezTo>
                <a:cubicBezTo>
                  <a:pt x="766403" y="4758021"/>
                  <a:pt x="766829" y="4758874"/>
                  <a:pt x="766829" y="4759300"/>
                </a:cubicBezTo>
                <a:cubicBezTo>
                  <a:pt x="766829" y="4759727"/>
                  <a:pt x="765763" y="4760153"/>
                  <a:pt x="765550" y="4760579"/>
                </a:cubicBezTo>
                <a:cubicBezTo>
                  <a:pt x="765337" y="4761219"/>
                  <a:pt x="766190" y="4761858"/>
                  <a:pt x="766190" y="4761858"/>
                </a:cubicBezTo>
                <a:cubicBezTo>
                  <a:pt x="766190" y="4761858"/>
                  <a:pt x="767255" y="4760366"/>
                  <a:pt x="769174" y="4759300"/>
                </a:cubicBezTo>
                <a:cubicBezTo>
                  <a:pt x="771092" y="4758234"/>
                  <a:pt x="772584" y="4757808"/>
                  <a:pt x="772584" y="4757808"/>
                </a:cubicBezTo>
                <a:cubicBezTo>
                  <a:pt x="772584" y="4757808"/>
                  <a:pt x="772584" y="4756742"/>
                  <a:pt x="771945" y="4756742"/>
                </a:cubicBezTo>
                <a:cubicBezTo>
                  <a:pt x="771305" y="4756742"/>
                  <a:pt x="770453" y="4757169"/>
                  <a:pt x="769813" y="4757382"/>
                </a:cubicBezTo>
                <a:cubicBezTo>
                  <a:pt x="769174" y="4757595"/>
                  <a:pt x="768747" y="4757169"/>
                  <a:pt x="768321" y="4756955"/>
                </a:cubicBezTo>
                <a:cubicBezTo>
                  <a:pt x="767682" y="4756529"/>
                  <a:pt x="764911" y="4750987"/>
                  <a:pt x="764485" y="4750348"/>
                </a:cubicBezTo>
                <a:cubicBezTo>
                  <a:pt x="764271" y="4749708"/>
                  <a:pt x="764058" y="4748643"/>
                  <a:pt x="765337" y="4747577"/>
                </a:cubicBezTo>
                <a:cubicBezTo>
                  <a:pt x="766616" y="4746511"/>
                  <a:pt x="770666" y="4745232"/>
                  <a:pt x="771945" y="4744380"/>
                </a:cubicBezTo>
                <a:cubicBezTo>
                  <a:pt x="773224" y="4743527"/>
                  <a:pt x="775142" y="4742462"/>
                  <a:pt x="775994" y="4736920"/>
                </a:cubicBezTo>
                <a:cubicBezTo>
                  <a:pt x="777486" y="4730738"/>
                  <a:pt x="774076" y="4726262"/>
                  <a:pt x="773437" y="4725197"/>
                </a:cubicBezTo>
                <a:cubicBezTo>
                  <a:pt x="773437" y="4725197"/>
                  <a:pt x="774502" y="4725197"/>
                  <a:pt x="774502" y="4723491"/>
                </a:cubicBezTo>
                <a:cubicBezTo>
                  <a:pt x="774502" y="4721999"/>
                  <a:pt x="771092" y="4718802"/>
                  <a:pt x="770240" y="4717949"/>
                </a:cubicBezTo>
                <a:lnTo>
                  <a:pt x="772371" y="4714752"/>
                </a:lnTo>
                <a:lnTo>
                  <a:pt x="769600" y="4715179"/>
                </a:lnTo>
                <a:cubicBezTo>
                  <a:pt x="769600" y="4715179"/>
                  <a:pt x="768747" y="4712408"/>
                  <a:pt x="767255" y="4712195"/>
                </a:cubicBezTo>
                <a:cubicBezTo>
                  <a:pt x="765763" y="4711981"/>
                  <a:pt x="765763" y="4713047"/>
                  <a:pt x="765763" y="4713047"/>
                </a:cubicBezTo>
                <a:cubicBezTo>
                  <a:pt x="765763" y="4713047"/>
                  <a:pt x="764485" y="4712195"/>
                  <a:pt x="763632" y="4712195"/>
                </a:cubicBezTo>
                <a:close/>
                <a:moveTo>
                  <a:pt x="757024" y="4702390"/>
                </a:moveTo>
                <a:cubicBezTo>
                  <a:pt x="775355" y="4702390"/>
                  <a:pt x="790062" y="4717098"/>
                  <a:pt x="790062" y="4735428"/>
                </a:cubicBezTo>
                <a:cubicBezTo>
                  <a:pt x="790062" y="4753759"/>
                  <a:pt x="775355" y="4768466"/>
                  <a:pt x="757024" y="4768466"/>
                </a:cubicBezTo>
                <a:cubicBezTo>
                  <a:pt x="738694" y="4768466"/>
                  <a:pt x="723987" y="4753759"/>
                  <a:pt x="723987" y="4735428"/>
                </a:cubicBezTo>
                <a:cubicBezTo>
                  <a:pt x="723987" y="4717098"/>
                  <a:pt x="738694" y="4702390"/>
                  <a:pt x="757024" y="4702390"/>
                </a:cubicBezTo>
                <a:close/>
                <a:moveTo>
                  <a:pt x="757024" y="4695143"/>
                </a:moveTo>
                <a:cubicBezTo>
                  <a:pt x="734857" y="4695143"/>
                  <a:pt x="716740" y="4713261"/>
                  <a:pt x="716740" y="4735428"/>
                </a:cubicBezTo>
                <a:cubicBezTo>
                  <a:pt x="716740" y="4757595"/>
                  <a:pt x="734857" y="4775713"/>
                  <a:pt x="757024" y="4775713"/>
                </a:cubicBezTo>
                <a:cubicBezTo>
                  <a:pt x="779192" y="4775713"/>
                  <a:pt x="797309" y="4757595"/>
                  <a:pt x="797309" y="4735428"/>
                </a:cubicBezTo>
                <a:cubicBezTo>
                  <a:pt x="797309" y="4713261"/>
                  <a:pt x="779405" y="4695143"/>
                  <a:pt x="757024" y="4695143"/>
                </a:cubicBezTo>
                <a:close/>
                <a:moveTo>
                  <a:pt x="0" y="0"/>
                </a:moveTo>
                <a:lnTo>
                  <a:pt x="9144000" y="0"/>
                </a:lnTo>
                <a:lnTo>
                  <a:pt x="9144000" y="5143500"/>
                </a:lnTo>
                <a:lnTo>
                  <a:pt x="0" y="5143500"/>
                </a:lnTo>
                <a:close/>
              </a:path>
            </a:pathLst>
          </a:custGeom>
          <a:noFill/>
        </p:spPr>
        <p:txBody>
          <a:bodyPr wrap="square" anchor="ctr" anchorCtr="0">
            <a:noAutofit/>
          </a:bodyPr>
          <a:lstStyle>
            <a:lvl1pPr algn="ctr">
              <a:defRPr b="0"/>
            </a:lvl1pPr>
          </a:lstStyle>
          <a:p>
            <a:pPr lvl="0"/>
            <a:r>
              <a:rPr lang="fr-FR" noProof="0"/>
              <a:t>Cliquez sur l'icône pour ajouter une image</a:t>
            </a:r>
            <a:endParaRPr lang="fr-FR" noProof="0" dirty="0"/>
          </a:p>
        </p:txBody>
      </p:sp>
      <p:sp>
        <p:nvSpPr>
          <p:cNvPr id="5" name="Titre 4"/>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4" name="Espace réservé du texte 3"/>
          <p:cNvSpPr>
            <a:spLocks noGrp="1"/>
          </p:cNvSpPr>
          <p:nvPr>
            <p:ph type="body" sz="quarter" idx="11"/>
          </p:nvPr>
        </p:nvSpPr>
        <p:spPr>
          <a:xfrm>
            <a:off x="6524369" y="2906548"/>
            <a:ext cx="5668800" cy="1977600"/>
          </a:xfrm>
          <a:solidFill>
            <a:schemeClr val="bg1"/>
          </a:solidFill>
        </p:spPr>
        <p:txBody>
          <a:bodyPr lIns="288000" tIns="144000" rIns="288000" bIns="144000" anchor="ct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solidFill>
                  <a:schemeClr val="bg1"/>
                </a:solidFill>
              </a:defRPr>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1798617C-8BB2-384B-0FC1-C7000990F9FC}"/>
              </a:ext>
            </a:extLst>
          </p:cNvPr>
          <p:cNvSpPr>
            <a:spLocks noGrp="1"/>
          </p:cNvSpPr>
          <p:nvPr>
            <p:ph type="sldNum" sz="quarter" idx="15"/>
          </p:nvPr>
        </p:nvSpPr>
        <p:spPr/>
        <p:txBody>
          <a:bodyPr/>
          <a:lstStyle>
            <a:lvl1pPr>
              <a:defRPr>
                <a:solidFill>
                  <a:schemeClr val="bg1"/>
                </a:solidFill>
              </a:defRPr>
            </a:lvl1pPr>
          </a:lstStyle>
          <a:p>
            <a:pPr>
              <a:defRPr/>
            </a:pPr>
            <a:fld id="{CC5D6C11-64F4-46F2-A3FE-D4B425339817}" type="slidenum">
              <a:rPr lang="fr-FR"/>
              <a:pPr>
                <a:defRPr/>
              </a:pPr>
              <a:t>‹N°›</a:t>
            </a:fld>
            <a:endParaRPr lang="fr-FR"/>
          </a:p>
        </p:txBody>
      </p:sp>
    </p:spTree>
    <p:extLst>
      <p:ext uri="{BB962C8B-B14F-4D97-AF65-F5344CB8AC3E}">
        <p14:creationId xmlns:p14="http://schemas.microsoft.com/office/powerpoint/2010/main" val="414081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 2 imag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Espace réservé pour une image  2"/>
          <p:cNvSpPr>
            <a:spLocks noGrp="1"/>
          </p:cNvSpPr>
          <p:nvPr>
            <p:ph type="pic" sz="quarter" idx="10"/>
          </p:nvPr>
        </p:nvSpPr>
        <p:spPr>
          <a:xfrm>
            <a:off x="611277" y="1918009"/>
            <a:ext cx="4863832" cy="3942860"/>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5670955" y="1918010"/>
            <a:ext cx="5841771" cy="2514655"/>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5678248" y="4563534"/>
            <a:ext cx="5827184"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13" name="Titre 12"/>
          <p:cNvSpPr>
            <a:spLocks noGrp="1"/>
          </p:cNvSpPr>
          <p:nvPr>
            <p:ph type="title"/>
          </p:nvPr>
        </p:nvSpPr>
        <p:spPr/>
        <p:txBody>
          <a:bodyPr/>
          <a:lstStyle/>
          <a:p>
            <a:r>
              <a:rPr lang="fr-FR"/>
              <a:t>Modifiez le style du titre</a:t>
            </a:r>
            <a:endParaRPr lang="fr-FR" dirty="0"/>
          </a:p>
        </p:txBody>
      </p:sp>
      <p:sp>
        <p:nvSpPr>
          <p:cNvPr id="2" name="Espace réservé du numéro de diapositive 2">
            <a:extLst>
              <a:ext uri="{FF2B5EF4-FFF2-40B4-BE49-F238E27FC236}">
                <a16:creationId xmlns:a16="http://schemas.microsoft.com/office/drawing/2014/main" id="{41E5A408-DCA8-3A10-34C9-9B3732DD068D}"/>
              </a:ext>
            </a:extLst>
          </p:cNvPr>
          <p:cNvSpPr>
            <a:spLocks noGrp="1"/>
          </p:cNvSpPr>
          <p:nvPr>
            <p:ph type="sldNum" sz="quarter" idx="17"/>
          </p:nvPr>
        </p:nvSpPr>
        <p:spPr/>
        <p:txBody>
          <a:bodyPr/>
          <a:lstStyle>
            <a:lvl1pPr>
              <a:defRPr/>
            </a:lvl1pPr>
          </a:lstStyle>
          <a:p>
            <a:pPr>
              <a:defRPr/>
            </a:pPr>
            <a:fld id="{21452CD1-7331-47C3-BFA7-63E258B798EA}" type="slidenum">
              <a:rPr lang="fr-FR"/>
              <a:pPr>
                <a:defRPr/>
              </a:pPr>
              <a:t>‹N°›</a:t>
            </a:fld>
            <a:endParaRPr lang="fr-FR"/>
          </a:p>
        </p:txBody>
      </p:sp>
    </p:spTree>
    <p:extLst>
      <p:ext uri="{BB962C8B-B14F-4D97-AF65-F5344CB8AC3E}">
        <p14:creationId xmlns:p14="http://schemas.microsoft.com/office/powerpoint/2010/main" val="3160434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 2 images + 2 text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Espace réservé pour une image  2"/>
          <p:cNvSpPr>
            <a:spLocks noGrp="1"/>
          </p:cNvSpPr>
          <p:nvPr>
            <p:ph type="pic" sz="quarter" idx="10"/>
          </p:nvPr>
        </p:nvSpPr>
        <p:spPr>
          <a:xfrm>
            <a:off x="696687" y="2086226"/>
            <a:ext cx="5216431" cy="225185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6235339" y="2086227"/>
            <a:ext cx="5238204" cy="2251853"/>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6267227" y="4563534"/>
            <a:ext cx="5206316"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10"/>
          <p:cNvSpPr>
            <a:spLocks noGrp="1"/>
          </p:cNvSpPr>
          <p:nvPr>
            <p:ph type="body" sz="quarter" idx="17"/>
          </p:nvPr>
        </p:nvSpPr>
        <p:spPr>
          <a:xfrm>
            <a:off x="696689" y="4563534"/>
            <a:ext cx="5206316"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BA491ACF-C358-D05F-983C-431FA725D2E1}"/>
              </a:ext>
            </a:extLst>
          </p:cNvPr>
          <p:cNvSpPr>
            <a:spLocks noGrp="1"/>
          </p:cNvSpPr>
          <p:nvPr>
            <p:ph type="sldNum" sz="quarter" idx="18"/>
          </p:nvPr>
        </p:nvSpPr>
        <p:spPr/>
        <p:txBody>
          <a:bodyPr/>
          <a:lstStyle>
            <a:lvl1pPr>
              <a:defRPr/>
            </a:lvl1pPr>
          </a:lstStyle>
          <a:p>
            <a:pPr>
              <a:defRPr/>
            </a:pPr>
            <a:fld id="{AAEB9582-54CA-4691-B56A-D41A9650F9F7}" type="slidenum">
              <a:rPr lang="fr-FR"/>
              <a:pPr>
                <a:defRPr/>
              </a:pPr>
              <a:t>‹N°›</a:t>
            </a:fld>
            <a:endParaRPr lang="fr-FR"/>
          </a:p>
        </p:txBody>
      </p:sp>
    </p:spTree>
    <p:extLst>
      <p:ext uri="{BB962C8B-B14F-4D97-AF65-F5344CB8AC3E}">
        <p14:creationId xmlns:p14="http://schemas.microsoft.com/office/powerpoint/2010/main" val="1454619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 2 images vertical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 name="Espace réservé pour une image  2"/>
          <p:cNvSpPr>
            <a:spLocks noGrp="1"/>
          </p:cNvSpPr>
          <p:nvPr>
            <p:ph type="pic" sz="quarter" idx="17"/>
          </p:nvPr>
        </p:nvSpPr>
        <p:spPr>
          <a:xfrm>
            <a:off x="3749858" y="954690"/>
            <a:ext cx="2894401" cy="515494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675734" y="954690"/>
            <a:ext cx="2894401" cy="5154943"/>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7011429" y="3429001"/>
            <a:ext cx="4875772" cy="2680632"/>
          </a:xfrm>
        </p:spPr>
        <p:txBody>
          <a:bodyPr anchor="b"/>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a:xfrm>
            <a:off x="7011429" y="811823"/>
            <a:ext cx="4875772" cy="1477328"/>
          </a:xfrm>
        </p:spPr>
        <p:txBody>
          <a:bodyPr/>
          <a:lstStyle>
            <a:lvl1pPr algn="l">
              <a:defRPr>
                <a:solidFill>
                  <a:schemeClr val="tx1"/>
                </a:solidFill>
              </a:defRPr>
            </a:lvl1p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64E4E210-AB80-27F3-98E8-C70BC1E76BE5}"/>
              </a:ext>
            </a:extLst>
          </p:cNvPr>
          <p:cNvSpPr>
            <a:spLocks noGrp="1"/>
          </p:cNvSpPr>
          <p:nvPr>
            <p:ph type="sldNum" sz="quarter" idx="18"/>
          </p:nvPr>
        </p:nvSpPr>
        <p:spPr/>
        <p:txBody>
          <a:bodyPr/>
          <a:lstStyle>
            <a:lvl1pPr>
              <a:defRPr/>
            </a:lvl1pPr>
          </a:lstStyle>
          <a:p>
            <a:pPr>
              <a:defRPr/>
            </a:pPr>
            <a:fld id="{91E82711-A85A-48DA-8094-FFA97505F81C}" type="slidenum">
              <a:rPr lang="fr-FR"/>
              <a:pPr>
                <a:defRPr/>
              </a:pPr>
              <a:t>‹N°›</a:t>
            </a:fld>
            <a:endParaRPr lang="fr-FR"/>
          </a:p>
        </p:txBody>
      </p:sp>
    </p:spTree>
    <p:extLst>
      <p:ext uri="{BB962C8B-B14F-4D97-AF65-F5344CB8AC3E}">
        <p14:creationId xmlns:p14="http://schemas.microsoft.com/office/powerpoint/2010/main" val="3343311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 3 imag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Espace réservé du texte 10"/>
          <p:cNvSpPr>
            <a:spLocks noGrp="1"/>
          </p:cNvSpPr>
          <p:nvPr>
            <p:ph type="body" sz="quarter" idx="16"/>
          </p:nvPr>
        </p:nvSpPr>
        <p:spPr>
          <a:xfrm>
            <a:off x="4821587" y="1817155"/>
            <a:ext cx="3233835" cy="2023399"/>
          </a:xfrm>
        </p:spPr>
        <p:txBody>
          <a:bodyPr anchor="b"/>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8" name="Espace réservé du texte 10"/>
          <p:cNvSpPr>
            <a:spLocks noGrp="1"/>
          </p:cNvSpPr>
          <p:nvPr>
            <p:ph type="body" sz="quarter" idx="18"/>
          </p:nvPr>
        </p:nvSpPr>
        <p:spPr>
          <a:xfrm>
            <a:off x="8346889" y="1817155"/>
            <a:ext cx="3233835" cy="2023399"/>
          </a:xfrm>
        </p:spPr>
        <p:txBody>
          <a:bodyPr anchor="b"/>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pour une image  2"/>
          <p:cNvSpPr>
            <a:spLocks noGrp="1"/>
          </p:cNvSpPr>
          <p:nvPr>
            <p:ph type="pic" sz="quarter" idx="14"/>
          </p:nvPr>
        </p:nvSpPr>
        <p:spPr>
          <a:xfrm>
            <a:off x="4821585" y="4020271"/>
            <a:ext cx="3233835" cy="1840596"/>
          </a:xfrm>
        </p:spPr>
        <p:txBody>
          <a:bodyPr anchor="ctr" anchorCtr="0"/>
          <a:lstStyle>
            <a:lvl1pPr algn="ctr">
              <a:defRPr b="0"/>
            </a:lvl1pPr>
          </a:lstStyle>
          <a:p>
            <a:pPr lvl="0"/>
            <a:r>
              <a:rPr lang="fr-FR" noProof="0"/>
              <a:t>Cliquez sur l'icône pour ajouter une image</a:t>
            </a:r>
            <a:endParaRPr lang="fr-FR" noProof="0" dirty="0"/>
          </a:p>
        </p:txBody>
      </p:sp>
      <p:sp>
        <p:nvSpPr>
          <p:cNvPr id="17" name="Espace réservé pour une image  2"/>
          <p:cNvSpPr>
            <a:spLocks noGrp="1"/>
          </p:cNvSpPr>
          <p:nvPr>
            <p:ph type="pic" sz="quarter" idx="17"/>
          </p:nvPr>
        </p:nvSpPr>
        <p:spPr>
          <a:xfrm>
            <a:off x="8346889" y="4020271"/>
            <a:ext cx="3233835" cy="1840596"/>
          </a:xfrm>
        </p:spPr>
        <p:txBody>
          <a:bodyPr anchor="ctr" anchorCtr="0"/>
          <a:lstStyle>
            <a:lvl1pPr algn="ctr">
              <a:defRPr b="0"/>
            </a:lvl1pPr>
          </a:lstStyle>
          <a:p>
            <a:pPr lvl="0"/>
            <a:r>
              <a:rPr lang="fr-FR" noProof="0"/>
              <a:t>Cliquez sur l'icône pour ajouter une image</a:t>
            </a:r>
            <a:endParaRPr lang="fr-FR" noProof="0" dirty="0"/>
          </a:p>
        </p:txBody>
      </p:sp>
      <p:sp>
        <p:nvSpPr>
          <p:cNvPr id="8" name="Espace réservé pour une image  2"/>
          <p:cNvSpPr>
            <a:spLocks noGrp="1"/>
          </p:cNvSpPr>
          <p:nvPr>
            <p:ph type="pic" sz="quarter" idx="10"/>
          </p:nvPr>
        </p:nvSpPr>
        <p:spPr>
          <a:xfrm>
            <a:off x="611276" y="1817155"/>
            <a:ext cx="3918832" cy="4043896"/>
          </a:xfrm>
        </p:spPr>
        <p:txBody>
          <a:bodyPr anchor="ctr" anchorCtr="0"/>
          <a:lstStyle>
            <a:lvl1pPr algn="ctr">
              <a:defRPr b="0"/>
            </a:lvl1pPr>
          </a:lstStyle>
          <a:p>
            <a:pPr lvl="0"/>
            <a:r>
              <a:rPr lang="fr-FR" noProof="0"/>
              <a:t>Cliquez sur l'icône pour ajouter une image</a:t>
            </a:r>
            <a:endParaRPr lang="fr-FR" noProof="0"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1FBD28D6-4521-D94F-5105-5A6765AE320A}"/>
              </a:ext>
            </a:extLst>
          </p:cNvPr>
          <p:cNvSpPr>
            <a:spLocks noGrp="1"/>
          </p:cNvSpPr>
          <p:nvPr>
            <p:ph type="sldNum" sz="quarter" idx="19"/>
          </p:nvPr>
        </p:nvSpPr>
        <p:spPr/>
        <p:txBody>
          <a:bodyPr/>
          <a:lstStyle>
            <a:lvl1pPr>
              <a:defRPr/>
            </a:lvl1pPr>
          </a:lstStyle>
          <a:p>
            <a:pPr>
              <a:defRPr/>
            </a:pPr>
            <a:fld id="{0495313B-5AF0-47F3-93F9-9EE95E6DE289}" type="slidenum">
              <a:rPr lang="fr-FR"/>
              <a:pPr>
                <a:defRPr/>
              </a:pPr>
              <a:t>‹N°›</a:t>
            </a:fld>
            <a:endParaRPr lang="fr-FR"/>
          </a:p>
        </p:txBody>
      </p:sp>
    </p:spTree>
    <p:extLst>
      <p:ext uri="{BB962C8B-B14F-4D97-AF65-F5344CB8AC3E}">
        <p14:creationId xmlns:p14="http://schemas.microsoft.com/office/powerpoint/2010/main" val="96950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Intercalai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197468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 3 blocs images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 name="Espace réservé du texte 3"/>
          <p:cNvSpPr>
            <a:spLocks noGrp="1"/>
          </p:cNvSpPr>
          <p:nvPr>
            <p:ph type="body" sz="quarter" idx="16"/>
          </p:nvPr>
        </p:nvSpPr>
        <p:spPr>
          <a:xfrm>
            <a:off x="606493" y="3918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4" name="Espace réservé pour une image  2"/>
          <p:cNvSpPr>
            <a:spLocks noGrp="1"/>
          </p:cNvSpPr>
          <p:nvPr>
            <p:ph type="pic" sz="quarter" idx="15"/>
          </p:nvPr>
        </p:nvSpPr>
        <p:spPr>
          <a:xfrm>
            <a:off x="4369949" y="3917880"/>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23" name="Espace réservé pour une image  2"/>
          <p:cNvSpPr>
            <a:spLocks noGrp="1"/>
          </p:cNvSpPr>
          <p:nvPr>
            <p:ph type="pic" sz="quarter" idx="14"/>
          </p:nvPr>
        </p:nvSpPr>
        <p:spPr>
          <a:xfrm>
            <a:off x="8135641" y="1974419"/>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8" name="Espace réservé pour une image  2"/>
          <p:cNvSpPr>
            <a:spLocks noGrp="1"/>
          </p:cNvSpPr>
          <p:nvPr>
            <p:ph type="pic" sz="quarter" idx="10"/>
          </p:nvPr>
        </p:nvSpPr>
        <p:spPr>
          <a:xfrm>
            <a:off x="606493" y="1974419"/>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p:txBody>
          <a:bodyPr/>
          <a:lstStyle/>
          <a:p>
            <a:r>
              <a:rPr lang="fr-FR"/>
              <a:t>Modifiez le style du titre</a:t>
            </a:r>
            <a:endParaRPr lang="fr-FR" dirty="0"/>
          </a:p>
        </p:txBody>
      </p:sp>
      <p:sp>
        <p:nvSpPr>
          <p:cNvPr id="26" name="Espace réservé du texte 3"/>
          <p:cNvSpPr>
            <a:spLocks noGrp="1"/>
          </p:cNvSpPr>
          <p:nvPr>
            <p:ph type="body" sz="quarter" idx="17"/>
          </p:nvPr>
        </p:nvSpPr>
        <p:spPr>
          <a:xfrm>
            <a:off x="4369949" y="1974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7" name="Espace réservé du texte 3"/>
          <p:cNvSpPr>
            <a:spLocks noGrp="1"/>
          </p:cNvSpPr>
          <p:nvPr>
            <p:ph type="body" sz="quarter" idx="18"/>
          </p:nvPr>
        </p:nvSpPr>
        <p:spPr>
          <a:xfrm>
            <a:off x="8135641" y="3918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u numéro de diapositive 2">
            <a:extLst>
              <a:ext uri="{FF2B5EF4-FFF2-40B4-BE49-F238E27FC236}">
                <a16:creationId xmlns:a16="http://schemas.microsoft.com/office/drawing/2014/main" id="{92757361-A191-2D48-7003-466B153B481B}"/>
              </a:ext>
            </a:extLst>
          </p:cNvPr>
          <p:cNvSpPr>
            <a:spLocks noGrp="1"/>
          </p:cNvSpPr>
          <p:nvPr>
            <p:ph type="sldNum" sz="quarter" idx="19"/>
          </p:nvPr>
        </p:nvSpPr>
        <p:spPr/>
        <p:txBody>
          <a:bodyPr/>
          <a:lstStyle>
            <a:lvl1pPr>
              <a:defRPr/>
            </a:lvl1pPr>
          </a:lstStyle>
          <a:p>
            <a:pPr>
              <a:defRPr/>
            </a:pPr>
            <a:fld id="{6CC6572B-C0ED-4D5A-967C-D48DD059EDA2}" type="slidenum">
              <a:rPr lang="fr-FR"/>
              <a:pPr>
                <a:defRPr/>
              </a:pPr>
              <a:t>‹N°›</a:t>
            </a:fld>
            <a:endParaRPr lang="fr-FR"/>
          </a:p>
        </p:txBody>
      </p:sp>
    </p:spTree>
    <p:extLst>
      <p:ext uri="{BB962C8B-B14F-4D97-AF65-F5344CB8AC3E}">
        <p14:creationId xmlns:p14="http://schemas.microsoft.com/office/powerpoint/2010/main" val="2619418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ADEC1D71-32B4-E393-9CB8-8F869FDFEAE4}"/>
              </a:ext>
            </a:extLst>
          </p:cNvPr>
          <p:cNvSpPr>
            <a:spLocks noGrp="1"/>
          </p:cNvSpPr>
          <p:nvPr>
            <p:ph type="sldNum" sz="quarter" idx="10"/>
          </p:nvPr>
        </p:nvSpPr>
        <p:spPr/>
        <p:txBody>
          <a:bodyPr/>
          <a:lstStyle>
            <a:lvl1pPr>
              <a:defRPr/>
            </a:lvl1pPr>
          </a:lstStyle>
          <a:p>
            <a:pPr>
              <a:defRPr/>
            </a:pPr>
            <a:fld id="{A9E3F1DF-0B5D-46A0-B6E9-E6A2B14C1C54}" type="slidenum">
              <a:rPr lang="fr-FR"/>
              <a:pPr>
                <a:defRPr/>
              </a:pPr>
              <a:t>‹N°›</a:t>
            </a:fld>
            <a:endParaRPr lang="fr-FR"/>
          </a:p>
        </p:txBody>
      </p:sp>
    </p:spTree>
    <p:extLst>
      <p:ext uri="{BB962C8B-B14F-4D97-AF65-F5344CB8AC3E}">
        <p14:creationId xmlns:p14="http://schemas.microsoft.com/office/powerpoint/2010/main" val="428401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rame bleu - Fin">
    <p:bg>
      <p:bgPr>
        <a:solidFill>
          <a:schemeClr val="accent1"/>
        </a:solidFill>
        <a:effectLst/>
      </p:bgPr>
    </p:bg>
    <p:spTree>
      <p:nvGrpSpPr>
        <p:cNvPr id="1" name=""/>
        <p:cNvGrpSpPr/>
        <p:nvPr/>
      </p:nvGrpSpPr>
      <p:grpSpPr>
        <a:xfrm>
          <a:off x="0" y="0"/>
          <a:ext cx="0" cy="0"/>
          <a:chOff x="0" y="0"/>
          <a:chExt cx="0" cy="0"/>
        </a:xfrm>
      </p:grpSpPr>
      <p:pic>
        <p:nvPicPr>
          <p:cNvPr id="2" name="Image 7" descr="Une image contenant rideau&#10;&#10;Description générée automatiquement">
            <a:extLst>
              <a:ext uri="{FF2B5EF4-FFF2-40B4-BE49-F238E27FC236}">
                <a16:creationId xmlns:a16="http://schemas.microsoft.com/office/drawing/2014/main" id="{1FC3E220-2E1E-032B-8A2A-4909D6E3B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 t="188" r="293" b="38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924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E6D459E2-5732-3D48-B378-C537BAFAB501}"/>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756FB8CF-72E3-4A20-B507-966FBF3C00DA}" type="datetimeFigureOut">
              <a:rPr lang="fr-FR"/>
              <a:pPr>
                <a:defRPr/>
              </a:pPr>
              <a:t>07/04/2023</a:t>
            </a:fld>
            <a:endParaRPr lang="fr-FR"/>
          </a:p>
        </p:txBody>
      </p:sp>
      <p:sp>
        <p:nvSpPr>
          <p:cNvPr id="5" name="Footer Placeholder 4">
            <a:extLst>
              <a:ext uri="{FF2B5EF4-FFF2-40B4-BE49-F238E27FC236}">
                <a16:creationId xmlns:a16="http://schemas.microsoft.com/office/drawing/2014/main" id="{36C8F59B-EA87-69FB-CE89-8C6FF9B55E3A}"/>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35E951E2-A3DF-6FE8-4529-A037C362126F}"/>
              </a:ext>
            </a:extLst>
          </p:cNvPr>
          <p:cNvSpPr>
            <a:spLocks noGrp="1"/>
          </p:cNvSpPr>
          <p:nvPr>
            <p:ph type="sldNum" sz="quarter" idx="12"/>
          </p:nvPr>
        </p:nvSpPr>
        <p:spPr/>
        <p:txBody>
          <a:bodyPr/>
          <a:lstStyle>
            <a:lvl1pPr>
              <a:defRPr/>
            </a:lvl1pPr>
          </a:lstStyle>
          <a:p>
            <a:pPr>
              <a:defRPr/>
            </a:pPr>
            <a:fld id="{A531387D-DB55-4D67-93B3-CC2E21AC209D}" type="slidenum">
              <a:rPr lang="fr-FR"/>
              <a:pPr>
                <a:defRPr/>
              </a:pPr>
              <a:t>‹N°›</a:t>
            </a:fld>
            <a:endParaRPr lang="fr-FR"/>
          </a:p>
        </p:txBody>
      </p:sp>
    </p:spTree>
    <p:extLst>
      <p:ext uri="{BB962C8B-B14F-4D97-AF65-F5344CB8AC3E}">
        <p14:creationId xmlns:p14="http://schemas.microsoft.com/office/powerpoint/2010/main" val="1314026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a:extLst>
              <a:ext uri="{FF2B5EF4-FFF2-40B4-BE49-F238E27FC236}">
                <a16:creationId xmlns:a16="http://schemas.microsoft.com/office/drawing/2014/main" id="{96C7D94C-1B3C-7F6D-C2D8-B916FB2F19EB}"/>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B6836859-ED27-4CC7-B8BC-54AE169110C0}" type="datetimeFigureOut">
              <a:rPr lang="fr-FR"/>
              <a:pPr>
                <a:defRPr/>
              </a:pPr>
              <a:t>07/04/2023</a:t>
            </a:fld>
            <a:endParaRPr lang="fr-FR"/>
          </a:p>
        </p:txBody>
      </p:sp>
      <p:sp>
        <p:nvSpPr>
          <p:cNvPr id="5" name="Footer Placeholder 4">
            <a:extLst>
              <a:ext uri="{FF2B5EF4-FFF2-40B4-BE49-F238E27FC236}">
                <a16:creationId xmlns:a16="http://schemas.microsoft.com/office/drawing/2014/main" id="{9F6D3FB4-5A3B-BA47-32CE-1E39832BAD3B}"/>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0275E0F3-3639-82CA-A243-A9C51A8DEC6C}"/>
              </a:ext>
            </a:extLst>
          </p:cNvPr>
          <p:cNvSpPr>
            <a:spLocks noGrp="1"/>
          </p:cNvSpPr>
          <p:nvPr>
            <p:ph type="sldNum" sz="quarter" idx="12"/>
          </p:nvPr>
        </p:nvSpPr>
        <p:spPr/>
        <p:txBody>
          <a:bodyPr/>
          <a:lstStyle>
            <a:lvl1pPr>
              <a:defRPr/>
            </a:lvl1pPr>
          </a:lstStyle>
          <a:p>
            <a:pPr>
              <a:defRPr/>
            </a:pPr>
            <a:fld id="{51A89975-87CB-45CE-8DE4-BC71B01DA407}" type="slidenum">
              <a:rPr lang="fr-FR"/>
              <a:pPr>
                <a:defRPr/>
              </a:pPr>
              <a:t>‹N°›</a:t>
            </a:fld>
            <a:endParaRPr lang="fr-FR"/>
          </a:p>
        </p:txBody>
      </p:sp>
    </p:spTree>
    <p:extLst>
      <p:ext uri="{BB962C8B-B14F-4D97-AF65-F5344CB8AC3E}">
        <p14:creationId xmlns:p14="http://schemas.microsoft.com/office/powerpoint/2010/main" val="2649742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a:extLst>
              <a:ext uri="{FF2B5EF4-FFF2-40B4-BE49-F238E27FC236}">
                <a16:creationId xmlns:a16="http://schemas.microsoft.com/office/drawing/2014/main" id="{D6DB7FD3-D995-5F4F-3D91-C2937A213279}"/>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E11278C9-997E-40ED-A588-A1135CE509E7}" type="datetimeFigureOut">
              <a:rPr lang="fr-FR"/>
              <a:pPr>
                <a:defRPr/>
              </a:pPr>
              <a:t>07/04/2023</a:t>
            </a:fld>
            <a:endParaRPr lang="fr-FR"/>
          </a:p>
        </p:txBody>
      </p:sp>
      <p:sp>
        <p:nvSpPr>
          <p:cNvPr id="4" name="Footer Placeholder 4">
            <a:extLst>
              <a:ext uri="{FF2B5EF4-FFF2-40B4-BE49-F238E27FC236}">
                <a16:creationId xmlns:a16="http://schemas.microsoft.com/office/drawing/2014/main" id="{14C4BD4C-5459-79F0-0955-E699B1DF7B5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5" name="Slide Number Placeholder 5">
            <a:extLst>
              <a:ext uri="{FF2B5EF4-FFF2-40B4-BE49-F238E27FC236}">
                <a16:creationId xmlns:a16="http://schemas.microsoft.com/office/drawing/2014/main" id="{D1F0778C-AE82-7752-3C61-B528E3B7FB6C}"/>
              </a:ext>
            </a:extLst>
          </p:cNvPr>
          <p:cNvSpPr>
            <a:spLocks noGrp="1"/>
          </p:cNvSpPr>
          <p:nvPr>
            <p:ph type="sldNum" sz="quarter" idx="12"/>
          </p:nvPr>
        </p:nvSpPr>
        <p:spPr/>
        <p:txBody>
          <a:bodyPr/>
          <a:lstStyle>
            <a:lvl1pPr>
              <a:defRPr/>
            </a:lvl1pPr>
          </a:lstStyle>
          <a:p>
            <a:pPr>
              <a:defRPr/>
            </a:pPr>
            <a:fld id="{9CDE3CD2-17E0-4C90-9854-A4286BF25161}" type="slidenum">
              <a:rPr lang="fr-FR"/>
              <a:pPr>
                <a:defRPr/>
              </a:pPr>
              <a:t>‹N°›</a:t>
            </a:fld>
            <a:endParaRPr lang="fr-FR"/>
          </a:p>
        </p:txBody>
      </p:sp>
    </p:spTree>
    <p:extLst>
      <p:ext uri="{BB962C8B-B14F-4D97-AF65-F5344CB8AC3E}">
        <p14:creationId xmlns:p14="http://schemas.microsoft.com/office/powerpoint/2010/main" val="140049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8FF028B3-656D-8266-955D-01AFA13B4978}"/>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A706C7F7-CAAF-4FDB-8BE8-E4F17066B631}" type="datetimeFigureOut">
              <a:rPr lang="fr-FR"/>
              <a:pPr>
                <a:defRPr/>
              </a:pPr>
              <a:t>07/04/2023</a:t>
            </a:fld>
            <a:endParaRPr lang="fr-FR"/>
          </a:p>
        </p:txBody>
      </p:sp>
      <p:sp>
        <p:nvSpPr>
          <p:cNvPr id="5" name="Footer Placeholder 4">
            <a:extLst>
              <a:ext uri="{FF2B5EF4-FFF2-40B4-BE49-F238E27FC236}">
                <a16:creationId xmlns:a16="http://schemas.microsoft.com/office/drawing/2014/main" id="{C914022E-3A9D-4813-FD85-CA5990B41F57}"/>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A8236C88-EC9F-7C81-B629-9A9B567E73B4}"/>
              </a:ext>
            </a:extLst>
          </p:cNvPr>
          <p:cNvSpPr>
            <a:spLocks noGrp="1"/>
          </p:cNvSpPr>
          <p:nvPr>
            <p:ph type="sldNum" sz="quarter" idx="12"/>
          </p:nvPr>
        </p:nvSpPr>
        <p:spPr/>
        <p:txBody>
          <a:bodyPr/>
          <a:lstStyle>
            <a:lvl1pPr>
              <a:defRPr/>
            </a:lvl1pPr>
          </a:lstStyle>
          <a:p>
            <a:pPr>
              <a:defRPr/>
            </a:pPr>
            <a:fld id="{D0235043-4208-4479-AE62-EDF97C540840}" type="slidenum">
              <a:rPr lang="fr-FR"/>
              <a:pPr>
                <a:defRPr/>
              </a:pPr>
              <a:t>‹N°›</a:t>
            </a:fld>
            <a:endParaRPr lang="fr-FR"/>
          </a:p>
        </p:txBody>
      </p:sp>
    </p:spTree>
    <p:extLst>
      <p:ext uri="{BB962C8B-B14F-4D97-AF65-F5344CB8AC3E}">
        <p14:creationId xmlns:p14="http://schemas.microsoft.com/office/powerpoint/2010/main" val="2676002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585976F6-4CF3-7350-7176-0CB3B78BD7FD}"/>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7B8F6E2C-4221-41D3-A770-77F00C235746}" type="datetimeFigureOut">
              <a:rPr lang="fr-FR"/>
              <a:pPr>
                <a:defRPr/>
              </a:pPr>
              <a:t>07/04/2023</a:t>
            </a:fld>
            <a:endParaRPr lang="fr-FR"/>
          </a:p>
        </p:txBody>
      </p:sp>
      <p:sp>
        <p:nvSpPr>
          <p:cNvPr id="6" name="Footer Placeholder 4">
            <a:extLst>
              <a:ext uri="{FF2B5EF4-FFF2-40B4-BE49-F238E27FC236}">
                <a16:creationId xmlns:a16="http://schemas.microsoft.com/office/drawing/2014/main" id="{B5CE0C76-33F3-6517-710A-5FADC1C09E3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7" name="Slide Number Placeholder 5">
            <a:extLst>
              <a:ext uri="{FF2B5EF4-FFF2-40B4-BE49-F238E27FC236}">
                <a16:creationId xmlns:a16="http://schemas.microsoft.com/office/drawing/2014/main" id="{228585E3-E885-B260-6E1F-3200E44D23D0}"/>
              </a:ext>
            </a:extLst>
          </p:cNvPr>
          <p:cNvSpPr>
            <a:spLocks noGrp="1"/>
          </p:cNvSpPr>
          <p:nvPr>
            <p:ph type="sldNum" sz="quarter" idx="12"/>
          </p:nvPr>
        </p:nvSpPr>
        <p:spPr/>
        <p:txBody>
          <a:bodyPr/>
          <a:lstStyle>
            <a:lvl1pPr>
              <a:defRPr/>
            </a:lvl1pPr>
          </a:lstStyle>
          <a:p>
            <a:pPr>
              <a:defRPr/>
            </a:pPr>
            <a:fld id="{F0AA0F40-9F0C-4D60-91C0-E18A5FFF4B41}" type="slidenum">
              <a:rPr lang="fr-FR"/>
              <a:pPr>
                <a:defRPr/>
              </a:pPr>
              <a:t>‹N°›</a:t>
            </a:fld>
            <a:endParaRPr lang="fr-FR"/>
          </a:p>
        </p:txBody>
      </p:sp>
    </p:spTree>
    <p:extLst>
      <p:ext uri="{BB962C8B-B14F-4D97-AF65-F5344CB8AC3E}">
        <p14:creationId xmlns:p14="http://schemas.microsoft.com/office/powerpoint/2010/main" val="192563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851E0627-AF38-DB41-0CC3-4F095A736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5440363"/>
            <a:ext cx="16875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a:extLst>
              <a:ext uri="{FF2B5EF4-FFF2-40B4-BE49-F238E27FC236}">
                <a16:creationId xmlns:a16="http://schemas.microsoft.com/office/drawing/2014/main" id="{2921D810-734C-B3E5-16CF-9850C3325116}"/>
              </a:ext>
            </a:extLst>
          </p:cNvPr>
          <p:cNvCxnSpPr>
            <a:cxnSpLocks/>
          </p:cNvCxnSpPr>
          <p:nvPr/>
        </p:nvCxnSpPr>
        <p:spPr>
          <a:xfrm>
            <a:off x="5842000" y="5145088"/>
            <a:ext cx="5080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itre 1"/>
          <p:cNvSpPr>
            <a:spLocks noGrp="1"/>
          </p:cNvSpPr>
          <p:nvPr>
            <p:ph type="title"/>
          </p:nvPr>
        </p:nvSpPr>
        <p:spPr>
          <a:xfrm>
            <a:off x="609600" y="1581390"/>
            <a:ext cx="10972800" cy="1477328"/>
          </a:xfrm>
          <a:prstGeom prst="rect">
            <a:avLst/>
          </a:prstGeom>
        </p:spPr>
        <p:txBody>
          <a:bodyPr anchor="b"/>
          <a:lstStyle>
            <a:lvl1pPr algn="ctr">
              <a:defRPr>
                <a:solidFill>
                  <a:schemeClr val="bg1"/>
                </a:solidFill>
              </a:defRPr>
            </a:lvl1pPr>
          </a:lstStyle>
          <a:p>
            <a:r>
              <a:rPr lang="fr-FR"/>
              <a:t>Modifiez le style du titre</a:t>
            </a:r>
            <a:endParaRPr lang="fr-FR" dirty="0"/>
          </a:p>
        </p:txBody>
      </p:sp>
      <p:sp>
        <p:nvSpPr>
          <p:cNvPr id="8" name="Espace réservé du texte 2"/>
          <p:cNvSpPr>
            <a:spLocks noGrp="1"/>
          </p:cNvSpPr>
          <p:nvPr>
            <p:ph type="body" sz="quarter" idx="11"/>
          </p:nvPr>
        </p:nvSpPr>
        <p:spPr>
          <a:xfrm>
            <a:off x="609600" y="3250531"/>
            <a:ext cx="10972800" cy="1216764"/>
          </a:xfrm>
        </p:spPr>
        <p:txBody>
          <a:bodyPr>
            <a:noAutofit/>
          </a:bodyPr>
          <a:lstStyle>
            <a:lvl1pPr algn="ctr">
              <a:spcBef>
                <a:spcPts val="0"/>
              </a:spcBef>
              <a:defRPr sz="2133" b="0" cap="all" baseline="0">
                <a:solidFill>
                  <a:schemeClr val="bg1"/>
                </a:solidFill>
                <a:latin typeface="Balto TT Book" panose="020B0503040502020203" pitchFamily="34" charset="0"/>
              </a:defRPr>
            </a:lvl1pPr>
            <a:lvl2pPr algn="ctr">
              <a:spcBef>
                <a:spcPts val="0"/>
              </a:spcBef>
              <a:defRPr lang="fr-FR" sz="2133" b="0" kern="1200" cap="all" baseline="0" dirty="0" smtClean="0">
                <a:solidFill>
                  <a:schemeClr val="bg1"/>
                </a:solidFill>
                <a:latin typeface="Balto TT Book" panose="020B0503040502020203" pitchFamily="34" charset="0"/>
                <a:ea typeface="+mn-ea"/>
                <a:cs typeface="+mn-cs"/>
              </a:defRPr>
            </a:lvl2pPr>
            <a:lvl3pPr algn="ctr">
              <a:spcBef>
                <a:spcPts val="0"/>
              </a:spcBef>
              <a:defRPr lang="fr-FR" sz="2133" b="0" kern="1200" cap="all" baseline="0" dirty="0" smtClean="0">
                <a:solidFill>
                  <a:schemeClr val="bg1"/>
                </a:solidFill>
                <a:latin typeface="Balto TT Book" panose="020B0503040502020203" pitchFamily="34" charset="0"/>
                <a:ea typeface="+mn-ea"/>
                <a:cs typeface="+mn-cs"/>
              </a:defRPr>
            </a:lvl3pPr>
            <a:lvl4pPr algn="ctr">
              <a:spcBef>
                <a:spcPts val="0"/>
              </a:spcBef>
              <a:defRPr lang="fr-FR" sz="2133" b="0" kern="1200" cap="all" baseline="0" dirty="0" smtClean="0">
                <a:solidFill>
                  <a:schemeClr val="bg1"/>
                </a:solidFill>
                <a:latin typeface="Balto TT Book" panose="020B0503040502020203" pitchFamily="34" charset="0"/>
                <a:ea typeface="+mn-ea"/>
                <a:cs typeface="+mn-cs"/>
              </a:defRPr>
            </a:lvl4pPr>
            <a:lvl5pPr algn="ctr">
              <a:spcBef>
                <a:spcPts val="0"/>
              </a:spcBef>
              <a:defRPr lang="fr-FR" sz="2133" b="0" kern="1200" cap="all" baseline="0" dirty="0" smtClean="0">
                <a:solidFill>
                  <a:schemeClr val="bg1"/>
                </a:solidFill>
                <a:latin typeface="Balto TT Book" panose="020B0503040502020203" pitchFamily="34" charset="0"/>
                <a:ea typeface="+mn-ea"/>
                <a:cs typeface="+mn-cs"/>
              </a:defRPr>
            </a:lvl5pPr>
            <a:lvl6pPr algn="ctr">
              <a:spcBef>
                <a:spcPts val="0"/>
              </a:spcBef>
              <a:defRPr lang="fr-FR" sz="2133" b="0" kern="1200" cap="all" baseline="0" dirty="0" smtClean="0">
                <a:solidFill>
                  <a:schemeClr val="bg1"/>
                </a:solidFill>
                <a:latin typeface="Balto TT Book" panose="020B0503040502020203" pitchFamily="34" charset="0"/>
                <a:ea typeface="+mn-ea"/>
                <a:cs typeface="+mn-cs"/>
              </a:defRPr>
            </a:lvl6pPr>
            <a:lvl7pPr algn="ctr">
              <a:spcBef>
                <a:spcPts val="0"/>
              </a:spcBef>
              <a:defRPr lang="fr-FR" sz="2133" b="0" kern="1200" cap="all" baseline="0" dirty="0" smtClean="0">
                <a:solidFill>
                  <a:schemeClr val="bg1"/>
                </a:solidFill>
                <a:latin typeface="Balto TT Book" panose="020B0503040502020203" pitchFamily="34" charset="0"/>
                <a:ea typeface="+mn-ea"/>
                <a:cs typeface="+mn-cs"/>
              </a:defRPr>
            </a:lvl7pPr>
            <a:lvl8pPr algn="ctr">
              <a:spcBef>
                <a:spcPts val="0"/>
              </a:spcBef>
              <a:defRPr lang="fr-FR" sz="2133" b="0" kern="1200" cap="all" baseline="0" dirty="0" smtClean="0">
                <a:solidFill>
                  <a:schemeClr val="bg1"/>
                </a:solidFill>
                <a:latin typeface="Balto TT Book" panose="020B0503040502020203" pitchFamily="34" charset="0"/>
                <a:ea typeface="+mn-ea"/>
                <a:cs typeface="+mn-cs"/>
              </a:defRPr>
            </a:lvl8pPr>
            <a:lvl9pPr algn="ctr">
              <a:spcBef>
                <a:spcPts val="0"/>
              </a:spcBef>
              <a:defRPr lang="fr-FR" sz="2133" b="0" kern="1200" cap="all" baseline="0" dirty="0">
                <a:solidFill>
                  <a:schemeClr val="bg1"/>
                </a:solidFill>
                <a:latin typeface="Balto TT Book" panose="020B0503040502020203" pitchFamily="34" charset="0"/>
                <a:ea typeface="+mn-ea"/>
                <a:cs typeface="+mn-cs"/>
              </a:defRPr>
            </a:lvl9pPr>
          </a:lstStyle>
          <a:p>
            <a:pPr lvl="0"/>
            <a:r>
              <a:rPr lang="fr-FR"/>
              <a:t>Cliquez pour modifier les styles du texte du masque</a:t>
            </a:r>
          </a:p>
        </p:txBody>
      </p:sp>
    </p:spTree>
    <p:extLst>
      <p:ext uri="{BB962C8B-B14F-4D97-AF65-F5344CB8AC3E}">
        <p14:creationId xmlns:p14="http://schemas.microsoft.com/office/powerpoint/2010/main" val="3039760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ntercalai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45846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 Trame gauch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4">
            <a:extLst>
              <a:ext uri="{FF2B5EF4-FFF2-40B4-BE49-F238E27FC236}">
                <a16:creationId xmlns:a16="http://schemas.microsoft.com/office/drawing/2014/main" id="{D37B1BAD-32E9-B11E-1689-2054B96E6B66}"/>
              </a:ext>
            </a:extLst>
          </p:cNvPr>
          <p:cNvSpPr>
            <a:spLocks noGrp="1"/>
          </p:cNvSpPr>
          <p:nvPr>
            <p:ph type="sldNum" sz="quarter" idx="13"/>
          </p:nvPr>
        </p:nvSpPr>
        <p:spPr/>
        <p:txBody>
          <a:bodyPr/>
          <a:lstStyle>
            <a:lvl1pPr>
              <a:defRPr/>
            </a:lvl1pPr>
          </a:lstStyle>
          <a:p>
            <a:pPr>
              <a:defRPr/>
            </a:pPr>
            <a:fld id="{7A6457E3-C024-414B-B23A-9A8CFD88A68A}" type="slidenum">
              <a:rPr lang="fr-FR"/>
              <a:pPr>
                <a:defRPr/>
              </a:pPr>
              <a:t>‹N°›</a:t>
            </a:fld>
            <a:endParaRPr lang="fr-FR"/>
          </a:p>
        </p:txBody>
      </p:sp>
    </p:spTree>
    <p:extLst>
      <p:ext uri="{BB962C8B-B14F-4D97-AF65-F5344CB8AC3E}">
        <p14:creationId xmlns:p14="http://schemas.microsoft.com/office/powerpoint/2010/main" val="4139783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re + Trame gauch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4">
            <a:extLst>
              <a:ext uri="{FF2B5EF4-FFF2-40B4-BE49-F238E27FC236}">
                <a16:creationId xmlns:a16="http://schemas.microsoft.com/office/drawing/2014/main" id="{29C3D846-ED14-9AAD-D788-5F5FCF8B2DBF}"/>
              </a:ext>
            </a:extLst>
          </p:cNvPr>
          <p:cNvSpPr>
            <a:spLocks noGrp="1"/>
          </p:cNvSpPr>
          <p:nvPr>
            <p:ph type="sldNum" sz="quarter" idx="13"/>
          </p:nvPr>
        </p:nvSpPr>
        <p:spPr/>
        <p:txBody>
          <a:bodyPr/>
          <a:lstStyle>
            <a:lvl1pPr>
              <a:defRPr/>
            </a:lvl1pPr>
          </a:lstStyle>
          <a:p>
            <a:pPr>
              <a:defRPr/>
            </a:pPr>
            <a:fld id="{95AF2BDC-DA61-48E1-88A0-50E73F9A7447}" type="slidenum">
              <a:rPr lang="fr-FR"/>
              <a:pPr>
                <a:defRPr/>
              </a:pPr>
              <a:t>‹N°›</a:t>
            </a:fld>
            <a:endParaRPr lang="fr-FR"/>
          </a:p>
        </p:txBody>
      </p:sp>
    </p:spTree>
    <p:extLst>
      <p:ext uri="{BB962C8B-B14F-4D97-AF65-F5344CB8AC3E}">
        <p14:creationId xmlns:p14="http://schemas.microsoft.com/office/powerpoint/2010/main" val="1098449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re + Trame dro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2">
            <a:extLst>
              <a:ext uri="{FF2B5EF4-FFF2-40B4-BE49-F238E27FC236}">
                <a16:creationId xmlns:a16="http://schemas.microsoft.com/office/drawing/2014/main" id="{3E024703-6CF3-9F28-499B-84561FD80389}"/>
              </a:ext>
            </a:extLst>
          </p:cNvPr>
          <p:cNvSpPr>
            <a:spLocks noGrp="1"/>
          </p:cNvSpPr>
          <p:nvPr>
            <p:ph type="sldNum" sz="quarter" idx="14"/>
          </p:nvPr>
        </p:nvSpPr>
        <p:spPr/>
        <p:txBody>
          <a:bodyPr/>
          <a:lstStyle>
            <a:lvl1pPr>
              <a:defRPr/>
            </a:lvl1pPr>
          </a:lstStyle>
          <a:p>
            <a:pPr>
              <a:defRPr/>
            </a:pPr>
            <a:fld id="{EEB7E53D-021B-4101-8F35-46535AC82B54}" type="slidenum">
              <a:rPr lang="fr-FR"/>
              <a:pPr>
                <a:defRPr/>
              </a:pPr>
              <a:t>‹N°›</a:t>
            </a:fld>
            <a:endParaRPr lang="fr-FR"/>
          </a:p>
        </p:txBody>
      </p:sp>
    </p:spTree>
    <p:extLst>
      <p:ext uri="{BB962C8B-B14F-4D97-AF65-F5344CB8AC3E}">
        <p14:creationId xmlns:p14="http://schemas.microsoft.com/office/powerpoint/2010/main" val="2317179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re + Trame circulai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2">
            <a:extLst>
              <a:ext uri="{FF2B5EF4-FFF2-40B4-BE49-F238E27FC236}">
                <a16:creationId xmlns:a16="http://schemas.microsoft.com/office/drawing/2014/main" id="{930D46A3-4DC8-66EB-E581-FC8B89EE3E3A}"/>
              </a:ext>
            </a:extLst>
          </p:cNvPr>
          <p:cNvSpPr>
            <a:spLocks noGrp="1"/>
          </p:cNvSpPr>
          <p:nvPr>
            <p:ph type="sldNum" sz="quarter" idx="14"/>
          </p:nvPr>
        </p:nvSpPr>
        <p:spPr/>
        <p:txBody>
          <a:bodyPr/>
          <a:lstStyle>
            <a:lvl1pPr>
              <a:defRPr/>
            </a:lvl1pPr>
          </a:lstStyle>
          <a:p>
            <a:pPr>
              <a:defRPr/>
            </a:pPr>
            <a:fld id="{D3618E19-A024-49E3-AA7E-5B61466A8C54}" type="slidenum">
              <a:rPr lang="fr-FR"/>
              <a:pPr>
                <a:defRPr/>
              </a:pPr>
              <a:t>‹N°›</a:t>
            </a:fld>
            <a:endParaRPr lang="fr-FR"/>
          </a:p>
        </p:txBody>
      </p:sp>
    </p:spTree>
    <p:extLst>
      <p:ext uri="{BB962C8B-B14F-4D97-AF65-F5344CB8AC3E}">
        <p14:creationId xmlns:p14="http://schemas.microsoft.com/office/powerpoint/2010/main" val="2012674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re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9" name="Espace réservé du texte 3"/>
          <p:cNvSpPr>
            <a:spLocks noGrp="1"/>
          </p:cNvSpPr>
          <p:nvPr>
            <p:ph type="body" sz="quarter" idx="14"/>
          </p:nvPr>
        </p:nvSpPr>
        <p:spPr>
          <a:xfrm>
            <a:off x="5675756" y="2298702"/>
            <a:ext cx="5767307" cy="3999981"/>
          </a:xfrm>
          <a:noFill/>
        </p:spPr>
        <p:txBody>
          <a:bodyPr anchor="ctr" anchorCtr="0"/>
          <a:lstStyle>
            <a:lvl1pPr>
              <a:defRPr sz="1600"/>
            </a:lvl1pPr>
            <a:lvl3pPr>
              <a:defRPr/>
            </a:lvl3pPr>
          </a:lstStyle>
          <a:p>
            <a:pPr lvl="0"/>
            <a:r>
              <a:rPr lang="fr-FR"/>
              <a:t>Cliquez pour modifier les styles du texte du masque</a:t>
            </a:r>
          </a:p>
        </p:txBody>
      </p:sp>
      <p:sp>
        <p:nvSpPr>
          <p:cNvPr id="3" name="Espace réservé du numéro de diapositive 3">
            <a:extLst>
              <a:ext uri="{FF2B5EF4-FFF2-40B4-BE49-F238E27FC236}">
                <a16:creationId xmlns:a16="http://schemas.microsoft.com/office/drawing/2014/main" id="{7713A98F-A21C-E166-A76C-2C39990EEE2B}"/>
              </a:ext>
            </a:extLst>
          </p:cNvPr>
          <p:cNvSpPr>
            <a:spLocks noGrp="1"/>
          </p:cNvSpPr>
          <p:nvPr>
            <p:ph type="sldNum" sz="quarter" idx="15"/>
          </p:nvPr>
        </p:nvSpPr>
        <p:spPr/>
        <p:txBody>
          <a:bodyPr/>
          <a:lstStyle>
            <a:lvl1pPr>
              <a:defRPr/>
            </a:lvl1pPr>
          </a:lstStyle>
          <a:p>
            <a:pPr>
              <a:defRPr/>
            </a:pPr>
            <a:fld id="{35CD5A81-AD5E-4EDF-8192-AF1A126A3F1E}" type="slidenum">
              <a:rPr lang="fr-FR"/>
              <a:pPr>
                <a:defRPr/>
              </a:pPr>
              <a:t>‹N°›</a:t>
            </a:fld>
            <a:endParaRPr lang="fr-FR"/>
          </a:p>
        </p:txBody>
      </p:sp>
    </p:spTree>
    <p:extLst>
      <p:ext uri="{BB962C8B-B14F-4D97-AF65-F5344CB8AC3E}">
        <p14:creationId xmlns:p14="http://schemas.microsoft.com/office/powerpoint/2010/main" val="2661470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re + Contenu 2 colonnes">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84B9E73E-4BAD-46A0-2DF2-06329386FA4D}"/>
              </a:ext>
            </a:extLst>
          </p:cNvPr>
          <p:cNvCxnSpPr>
            <a:cxnSpLocks/>
          </p:cNvCxnSpPr>
          <p:nvPr/>
        </p:nvCxnSpPr>
        <p:spPr>
          <a:xfrm flipV="1">
            <a:off x="5237163" y="2357438"/>
            <a:ext cx="1546225" cy="3821112"/>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2" name="Titre 1"/>
          <p:cNvSpPr>
            <a:spLocks noGrp="1"/>
          </p:cNvSpPr>
          <p:nvPr>
            <p:ph type="title"/>
          </p:nvPr>
        </p:nvSpPr>
        <p:spPr>
          <a:xfrm>
            <a:off x="5430981" y="811824"/>
            <a:ext cx="6012081" cy="1477328"/>
          </a:xfrm>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10" name="Espace réservé du texte 3"/>
          <p:cNvSpPr>
            <a:spLocks noGrp="1"/>
          </p:cNvSpPr>
          <p:nvPr>
            <p:ph type="body" sz="quarter" idx="16"/>
          </p:nvPr>
        </p:nvSpPr>
        <p:spPr>
          <a:xfrm>
            <a:off x="6617551" y="2533632"/>
            <a:ext cx="4825512" cy="3362681"/>
          </a:xfrm>
          <a:noFill/>
        </p:spPr>
        <p:txBody>
          <a:bodyPr anchor="b" anchorCtr="0"/>
          <a:lstStyle>
            <a:lvl1pPr>
              <a:defRPr sz="1600"/>
            </a:lvl1pPr>
          </a:lstStyle>
          <a:p>
            <a:pPr lvl="0"/>
            <a:r>
              <a:rPr lang="fr-FR"/>
              <a:t>Cliquez pour modifier les styles du texte du masque</a:t>
            </a:r>
          </a:p>
        </p:txBody>
      </p:sp>
      <p:sp>
        <p:nvSpPr>
          <p:cNvPr id="11" name="Espace réservé du texte 3"/>
          <p:cNvSpPr>
            <a:spLocks noGrp="1"/>
          </p:cNvSpPr>
          <p:nvPr>
            <p:ph type="body" sz="quarter" idx="14"/>
          </p:nvPr>
        </p:nvSpPr>
        <p:spPr>
          <a:xfrm>
            <a:off x="605469" y="2533631"/>
            <a:ext cx="4825512" cy="3362680"/>
          </a:xfrm>
          <a:noFill/>
        </p:spPr>
        <p:txBody>
          <a:bodyPr anchor="t" anchorCtr="0"/>
          <a:lstStyle>
            <a:lvl1pPr>
              <a:defRPr sz="1600"/>
            </a:lvl1pPr>
            <a:lvl3pPr>
              <a:defRPr/>
            </a:lvl3p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62A3622C-ADDC-E9F1-C7F0-1E8374515FB8}"/>
              </a:ext>
            </a:extLst>
          </p:cNvPr>
          <p:cNvSpPr>
            <a:spLocks noGrp="1"/>
          </p:cNvSpPr>
          <p:nvPr>
            <p:ph type="sldNum" sz="quarter" idx="17"/>
          </p:nvPr>
        </p:nvSpPr>
        <p:spPr/>
        <p:txBody>
          <a:bodyPr/>
          <a:lstStyle>
            <a:lvl1pPr>
              <a:defRPr/>
            </a:lvl1pPr>
          </a:lstStyle>
          <a:p>
            <a:pPr>
              <a:defRPr/>
            </a:pPr>
            <a:fld id="{E9A6E67C-630C-4F77-826A-BC31B596C6E5}" type="slidenum">
              <a:rPr lang="fr-FR"/>
              <a:pPr>
                <a:defRPr/>
              </a:pPr>
              <a:t>‹N°›</a:t>
            </a:fld>
            <a:endParaRPr lang="fr-FR"/>
          </a:p>
        </p:txBody>
      </p:sp>
    </p:spTree>
    <p:extLst>
      <p:ext uri="{BB962C8B-B14F-4D97-AF65-F5344CB8AC3E}">
        <p14:creationId xmlns:p14="http://schemas.microsoft.com/office/powerpoint/2010/main" val="2777200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re + Keywords + Contenu 2 colonnes">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664F68D4-F4F8-5673-6BC7-E95F7A02DEEE}"/>
              </a:ext>
            </a:extLst>
          </p:cNvPr>
          <p:cNvCxnSpPr>
            <a:cxnSpLocks/>
          </p:cNvCxnSpPr>
          <p:nvPr/>
        </p:nvCxnSpPr>
        <p:spPr>
          <a:xfrm flipV="1">
            <a:off x="5237163" y="2357438"/>
            <a:ext cx="1546225" cy="3821112"/>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5" name="Espace réservé du texte 4"/>
          <p:cNvSpPr>
            <a:spLocks noGrp="1"/>
          </p:cNvSpPr>
          <p:nvPr>
            <p:ph type="body" sz="quarter" idx="17"/>
          </p:nvPr>
        </p:nvSpPr>
        <p:spPr>
          <a:xfrm>
            <a:off x="-3039140" y="102034"/>
            <a:ext cx="22458352" cy="2087153"/>
          </a:xfrm>
        </p:spPr>
        <p:txBody>
          <a:bodyPr wrap="square" anchor="t">
            <a:spAutoFit/>
          </a:bodyPr>
          <a:lstStyle>
            <a:lvl1pPr algn="ctr">
              <a:lnSpc>
                <a:spcPct val="65000"/>
              </a:lnSpc>
              <a:spcBef>
                <a:spcPts val="0"/>
              </a:spcBef>
              <a:defRPr sz="20000" b="1" i="1" cap="all" baseline="0">
                <a:ln>
                  <a:solidFill>
                    <a:schemeClr val="tx1"/>
                  </a:solidFill>
                </a:ln>
                <a:noFill/>
                <a:latin typeface="+mj-lt"/>
              </a:defRPr>
            </a:lvl1pPr>
            <a:lvl2pPr algn="ctr">
              <a:lnSpc>
                <a:spcPct val="65000"/>
              </a:lnSpc>
              <a:spcBef>
                <a:spcPts val="0"/>
              </a:spcBef>
              <a:defRPr lang="fr-FR" sz="20000" b="1" i="1" kern="1200" cap="all" baseline="0" dirty="0" smtClean="0">
                <a:ln>
                  <a:solidFill>
                    <a:schemeClr val="tx1"/>
                  </a:solidFill>
                </a:ln>
                <a:noFill/>
                <a:latin typeface="+mj-lt"/>
                <a:ea typeface="+mn-ea"/>
                <a:cs typeface="+mn-cs"/>
              </a:defRPr>
            </a:lvl2pPr>
            <a:lvl3pPr algn="ctr">
              <a:lnSpc>
                <a:spcPct val="65000"/>
              </a:lnSpc>
              <a:spcBef>
                <a:spcPts val="0"/>
              </a:spcBef>
              <a:defRPr lang="fr-FR" sz="20000" b="1" i="1" kern="1200" cap="all" baseline="0" dirty="0" smtClean="0">
                <a:ln>
                  <a:solidFill>
                    <a:schemeClr val="tx1"/>
                  </a:solidFill>
                </a:ln>
                <a:noFill/>
                <a:latin typeface="+mj-lt"/>
                <a:ea typeface="+mn-ea"/>
                <a:cs typeface="+mn-cs"/>
              </a:defRPr>
            </a:lvl3pPr>
            <a:lvl4pPr algn="ctr">
              <a:lnSpc>
                <a:spcPct val="65000"/>
              </a:lnSpc>
              <a:spcBef>
                <a:spcPts val="0"/>
              </a:spcBef>
              <a:defRPr lang="fr-FR" sz="20000" b="1" i="1" kern="1200" cap="all" baseline="0" dirty="0" smtClean="0">
                <a:ln>
                  <a:solidFill>
                    <a:schemeClr val="tx1"/>
                  </a:solidFill>
                </a:ln>
                <a:noFill/>
                <a:latin typeface="+mj-lt"/>
                <a:ea typeface="+mn-ea"/>
                <a:cs typeface="+mn-cs"/>
              </a:defRPr>
            </a:lvl4pPr>
            <a:lvl5pPr algn="ctr">
              <a:lnSpc>
                <a:spcPct val="65000"/>
              </a:lnSpc>
              <a:spcBef>
                <a:spcPts val="0"/>
              </a:spcBef>
              <a:defRPr lang="fr-FR" sz="20000" b="1" i="1" kern="1200" cap="all" baseline="0" dirty="0" smtClean="0">
                <a:ln>
                  <a:solidFill>
                    <a:schemeClr val="tx1"/>
                  </a:solidFill>
                </a:ln>
                <a:noFill/>
                <a:latin typeface="+mj-lt"/>
                <a:ea typeface="+mn-ea"/>
                <a:cs typeface="+mn-cs"/>
              </a:defRPr>
            </a:lvl5pPr>
            <a:lvl6pPr algn="ctr">
              <a:lnSpc>
                <a:spcPct val="65000"/>
              </a:lnSpc>
              <a:spcBef>
                <a:spcPts val="0"/>
              </a:spcBef>
              <a:defRPr lang="fr-FR" sz="20000" b="1" i="1" kern="1200" cap="all" baseline="0" dirty="0" smtClean="0">
                <a:ln>
                  <a:solidFill>
                    <a:schemeClr val="tx1"/>
                  </a:solidFill>
                </a:ln>
                <a:noFill/>
                <a:latin typeface="+mj-lt"/>
                <a:ea typeface="+mn-ea"/>
                <a:cs typeface="+mn-cs"/>
              </a:defRPr>
            </a:lvl6pPr>
            <a:lvl7pPr algn="ctr">
              <a:lnSpc>
                <a:spcPct val="65000"/>
              </a:lnSpc>
              <a:spcBef>
                <a:spcPts val="0"/>
              </a:spcBef>
              <a:defRPr lang="fr-FR" sz="20000" b="1" i="1" kern="1200" cap="all" baseline="0" dirty="0" smtClean="0">
                <a:ln>
                  <a:solidFill>
                    <a:schemeClr val="tx1"/>
                  </a:solidFill>
                </a:ln>
                <a:noFill/>
                <a:latin typeface="+mj-lt"/>
                <a:ea typeface="+mn-ea"/>
                <a:cs typeface="+mn-cs"/>
              </a:defRPr>
            </a:lvl7pPr>
            <a:lvl8pPr algn="ctr">
              <a:lnSpc>
                <a:spcPct val="65000"/>
              </a:lnSpc>
              <a:spcBef>
                <a:spcPts val="0"/>
              </a:spcBef>
              <a:defRPr lang="fr-FR" sz="20000" b="1" i="1" kern="1200" cap="all" baseline="0" dirty="0" smtClean="0">
                <a:ln>
                  <a:solidFill>
                    <a:schemeClr val="tx1"/>
                  </a:solidFill>
                </a:ln>
                <a:noFill/>
                <a:latin typeface="+mj-lt"/>
                <a:ea typeface="+mn-ea"/>
                <a:cs typeface="+mn-cs"/>
              </a:defRPr>
            </a:lvl8pPr>
            <a:lvl9pPr algn="ctr">
              <a:lnSpc>
                <a:spcPct val="65000"/>
              </a:lnSpc>
              <a:spcBef>
                <a:spcPts val="0"/>
              </a:spcBef>
              <a:defRPr lang="fr-FR" sz="20000" b="1" i="1" kern="1200" cap="all" baseline="0" dirty="0" smtClean="0">
                <a:ln>
                  <a:solidFill>
                    <a:schemeClr val="tx1"/>
                  </a:solidFill>
                </a:ln>
                <a:noFill/>
                <a:latin typeface="+mj-lt"/>
                <a:ea typeface="+mn-ea"/>
                <a:cs typeface="+mn-cs"/>
              </a:defRPr>
            </a:lvl9pPr>
          </a:lstStyle>
          <a:p>
            <a:pPr lvl="0"/>
            <a:r>
              <a:rPr lang="fr-FR"/>
              <a:t>Cliquez pour modifier les styles du texte du masque</a:t>
            </a:r>
          </a:p>
        </p:txBody>
      </p:sp>
      <p:sp>
        <p:nvSpPr>
          <p:cNvPr id="13" name="Espace réservé du texte 3"/>
          <p:cNvSpPr>
            <a:spLocks noGrp="1"/>
          </p:cNvSpPr>
          <p:nvPr>
            <p:ph type="body" sz="quarter" idx="16"/>
          </p:nvPr>
        </p:nvSpPr>
        <p:spPr>
          <a:xfrm>
            <a:off x="6617551" y="2533632"/>
            <a:ext cx="4825512" cy="3362681"/>
          </a:xfrm>
          <a:noFill/>
        </p:spPr>
        <p:txBody>
          <a:bodyPr anchor="b" anchorCtr="0"/>
          <a:lstStyle>
            <a:lvl1pPr>
              <a:defRPr sz="1600"/>
            </a:lvl1pPr>
          </a:lstStyle>
          <a:p>
            <a:pPr lvl="0"/>
            <a:r>
              <a:rPr lang="fr-FR"/>
              <a:t>Cliquez pour modifier les styles du texte du masque</a:t>
            </a:r>
          </a:p>
        </p:txBody>
      </p:sp>
      <p:sp>
        <p:nvSpPr>
          <p:cNvPr id="2" name="Titre 1"/>
          <p:cNvSpPr>
            <a:spLocks noGrp="1"/>
          </p:cNvSpPr>
          <p:nvPr>
            <p:ph type="title"/>
          </p:nvPr>
        </p:nvSpPr>
        <p:spPr>
          <a:xfrm>
            <a:off x="301354" y="811824"/>
            <a:ext cx="11141709" cy="738664"/>
          </a:xfrm>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9" name="Espace réservé du texte 3"/>
          <p:cNvSpPr>
            <a:spLocks noGrp="1"/>
          </p:cNvSpPr>
          <p:nvPr>
            <p:ph type="body" sz="quarter" idx="14"/>
          </p:nvPr>
        </p:nvSpPr>
        <p:spPr>
          <a:xfrm>
            <a:off x="605469" y="2533631"/>
            <a:ext cx="4825512" cy="3362680"/>
          </a:xfrm>
          <a:noFill/>
        </p:spPr>
        <p:txBody>
          <a:bodyPr anchor="t" anchorCtr="0"/>
          <a:lstStyle>
            <a:lvl1pPr>
              <a:defRPr sz="1600"/>
            </a:lvl1pPr>
            <a:lvl3pPr>
              <a:defRPr/>
            </a:lvl3p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BA4BFEF0-390C-B452-A76A-A985E3241810}"/>
              </a:ext>
            </a:extLst>
          </p:cNvPr>
          <p:cNvSpPr>
            <a:spLocks noGrp="1"/>
          </p:cNvSpPr>
          <p:nvPr>
            <p:ph type="sldNum" sz="quarter" idx="18"/>
          </p:nvPr>
        </p:nvSpPr>
        <p:spPr/>
        <p:txBody>
          <a:bodyPr/>
          <a:lstStyle>
            <a:lvl1pPr>
              <a:defRPr/>
            </a:lvl1pPr>
          </a:lstStyle>
          <a:p>
            <a:pPr>
              <a:defRPr/>
            </a:pPr>
            <a:fld id="{388C0C5E-09D3-40D5-96F4-1C4CC40B7C42}" type="slidenum">
              <a:rPr lang="fr-FR"/>
              <a:pPr>
                <a:defRPr/>
              </a:pPr>
              <a:t>‹N°›</a:t>
            </a:fld>
            <a:endParaRPr lang="fr-FR"/>
          </a:p>
        </p:txBody>
      </p:sp>
    </p:spTree>
    <p:extLst>
      <p:ext uri="{BB962C8B-B14F-4D97-AF65-F5344CB8AC3E}">
        <p14:creationId xmlns:p14="http://schemas.microsoft.com/office/powerpoint/2010/main" val="2260799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i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5" name="Espace réservé du texte 4"/>
          <p:cNvSpPr>
            <a:spLocks noGrp="1"/>
          </p:cNvSpPr>
          <p:nvPr>
            <p:ph type="body" sz="quarter" idx="14"/>
          </p:nvPr>
        </p:nvSpPr>
        <p:spPr>
          <a:xfrm>
            <a:off x="339253" y="795132"/>
            <a:ext cx="11534696" cy="5155931"/>
          </a:xfrm>
          <a:noFill/>
        </p:spPr>
        <p:txBody>
          <a:bodyPr anchor="ctr"/>
          <a:lstStyle>
            <a:lvl1pPr algn="ctr">
              <a:spcBef>
                <a:spcPts val="0"/>
              </a:spcBef>
              <a:spcAft>
                <a:spcPts val="1867"/>
              </a:spcAft>
              <a:defRPr lang="fr-FR" sz="4267" b="1" i="1" kern="1200" dirty="0" smtClean="0">
                <a:solidFill>
                  <a:schemeClr val="tx1"/>
                </a:solidFill>
                <a:latin typeface="Balto" panose="020B0503040502020203" pitchFamily="34" charset="77"/>
                <a:ea typeface="+mn-ea"/>
                <a:cs typeface="+mn-cs"/>
              </a:defRPr>
            </a:lvl1pPr>
            <a:lvl2pPr algn="ctr">
              <a:spcBef>
                <a:spcPts val="0"/>
              </a:spcBef>
              <a:defRPr kumimoji="0" lang="fr-FR" sz="1467" b="1" i="0" u="none" strike="noStrike" kern="1200" cap="none" spc="400" normalizeH="0" baseline="0" dirty="0" smtClean="0">
                <a:ln>
                  <a:noFill/>
                </a:ln>
                <a:solidFill>
                  <a:schemeClr val="tx1"/>
                </a:solidFill>
                <a:effectLst/>
                <a:uLnTx/>
                <a:uFillTx/>
                <a:latin typeface="Balto" panose="020B0503040502020203" pitchFamily="34" charset="77"/>
                <a:ea typeface="+mn-ea"/>
                <a:cs typeface="+mn-cs"/>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pPr lvl="0"/>
            <a:r>
              <a:rPr lang="fr-FR"/>
              <a:t>Cliquez pour modifier les styles du texte du masque</a:t>
            </a:r>
          </a:p>
          <a:p>
            <a:pPr lvl="1"/>
            <a:r>
              <a:rPr lang="fr-FR"/>
              <a:t>Deuxième niveau</a:t>
            </a:r>
          </a:p>
        </p:txBody>
      </p:sp>
      <p:sp>
        <p:nvSpPr>
          <p:cNvPr id="2" name="Espace réservé du numéro de diapositive 2">
            <a:extLst>
              <a:ext uri="{FF2B5EF4-FFF2-40B4-BE49-F238E27FC236}">
                <a16:creationId xmlns:a16="http://schemas.microsoft.com/office/drawing/2014/main" id="{58B77537-CAF9-AA46-95C0-28FC95286C87}"/>
              </a:ext>
            </a:extLst>
          </p:cNvPr>
          <p:cNvSpPr>
            <a:spLocks noGrp="1"/>
          </p:cNvSpPr>
          <p:nvPr>
            <p:ph type="sldNum" sz="quarter" idx="15"/>
          </p:nvPr>
        </p:nvSpPr>
        <p:spPr/>
        <p:txBody>
          <a:bodyPr/>
          <a:lstStyle>
            <a:lvl1pPr>
              <a:defRPr/>
            </a:lvl1pPr>
          </a:lstStyle>
          <a:p>
            <a:pPr>
              <a:defRPr/>
            </a:pPr>
            <a:fld id="{A4BE9D80-2596-4779-8BAD-E13F900603DB}" type="slidenum">
              <a:rPr lang="fr-FR"/>
              <a:pPr>
                <a:defRPr/>
              </a:pPr>
              <a:t>‹N°›</a:t>
            </a:fld>
            <a:endParaRPr lang="fr-FR"/>
          </a:p>
        </p:txBody>
      </p:sp>
    </p:spTree>
    <p:extLst>
      <p:ext uri="{BB962C8B-B14F-4D97-AF65-F5344CB8AC3E}">
        <p14:creationId xmlns:p14="http://schemas.microsoft.com/office/powerpoint/2010/main" val="2149863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re + Contenu avec image et fond bleu_01">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BA2861-5D7A-D8E5-59D0-7E8CE27EC9B8}"/>
              </a:ext>
            </a:extLst>
          </p:cNvPr>
          <p:cNvSpPr/>
          <p:nvPr/>
        </p:nvSpPr>
        <p:spPr>
          <a:xfrm>
            <a:off x="2630488" y="0"/>
            <a:ext cx="956151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5" name="Espace réservé pour une image  10"/>
          <p:cNvSpPr>
            <a:spLocks noGrp="1"/>
          </p:cNvSpPr>
          <p:nvPr>
            <p:ph type="pic" sz="quarter" idx="16"/>
          </p:nvPr>
        </p:nvSpPr>
        <p:spPr>
          <a:xfrm>
            <a:off x="2631018" y="0"/>
            <a:ext cx="3464983" cy="6858000"/>
          </a:xfrm>
        </p:spPr>
        <p:txBody>
          <a:bodyPr anchor="ctr" anchorCtr="0"/>
          <a:lstStyle>
            <a:lvl1pPr algn="ctr">
              <a:defRPr/>
            </a:lvl1pPr>
          </a:lstStyle>
          <a:p>
            <a:pPr lvl="0"/>
            <a:r>
              <a:rPr lang="fr-FR" noProof="0"/>
              <a:t>Cliquez sur l'icône pour ajouter une image</a:t>
            </a:r>
          </a:p>
        </p:txBody>
      </p:sp>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7"/>
          <p:cNvSpPr>
            <a:spLocks noGrp="1"/>
          </p:cNvSpPr>
          <p:nvPr>
            <p:ph type="body" sz="quarter" idx="14"/>
          </p:nvPr>
        </p:nvSpPr>
        <p:spPr>
          <a:xfrm>
            <a:off x="7086600" y="2655755"/>
            <a:ext cx="4402667" cy="3390421"/>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8"/>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A16E3045-2355-2461-D7DD-49B2AFADCE18}"/>
              </a:ext>
            </a:extLst>
          </p:cNvPr>
          <p:cNvSpPr>
            <a:spLocks noGrp="1"/>
          </p:cNvSpPr>
          <p:nvPr>
            <p:ph type="sldNum" sz="quarter" idx="17"/>
          </p:nvPr>
        </p:nvSpPr>
        <p:spPr/>
        <p:txBody>
          <a:bodyPr/>
          <a:lstStyle>
            <a:lvl1pPr>
              <a:defRPr/>
            </a:lvl1pPr>
          </a:lstStyle>
          <a:p>
            <a:pPr>
              <a:defRPr/>
            </a:pPr>
            <a:fld id="{8075CDA1-D3D9-4BCF-8005-33A6FFFB92CC}" type="slidenum">
              <a:rPr lang="fr-FR"/>
              <a:pPr>
                <a:defRPr/>
              </a:pPr>
              <a:t>‹N°›</a:t>
            </a:fld>
            <a:endParaRPr lang="fr-FR"/>
          </a:p>
        </p:txBody>
      </p:sp>
    </p:spTree>
    <p:extLst>
      <p:ext uri="{BB962C8B-B14F-4D97-AF65-F5344CB8AC3E}">
        <p14:creationId xmlns:p14="http://schemas.microsoft.com/office/powerpoint/2010/main" val="3301634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re + Contenu avec image et fond bleu_02">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3F8978-7394-3EE1-52DC-38BA6F6876A2}"/>
              </a:ext>
            </a:extLst>
          </p:cNvPr>
          <p:cNvSpPr/>
          <p:nvPr/>
        </p:nvSpPr>
        <p:spPr>
          <a:xfrm>
            <a:off x="5278438" y="0"/>
            <a:ext cx="691356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7"/>
          <p:cNvSpPr>
            <a:spLocks noGrp="1"/>
          </p:cNvSpPr>
          <p:nvPr>
            <p:ph type="body" sz="quarter" idx="14"/>
          </p:nvPr>
        </p:nvSpPr>
        <p:spPr>
          <a:xfrm>
            <a:off x="713676" y="2413428"/>
            <a:ext cx="3850891"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8"/>
          <p:cNvSpPr>
            <a:spLocks noGrp="1"/>
          </p:cNvSpPr>
          <p:nvPr>
            <p:ph type="title"/>
          </p:nvPr>
        </p:nvSpPr>
        <p:spPr/>
        <p:txBody>
          <a:bodyPr/>
          <a:lstStyle/>
          <a:p>
            <a:r>
              <a:rPr lang="fr-FR"/>
              <a:t>Modifiez le style du titre</a:t>
            </a:r>
            <a:endParaRPr lang="fr-FR" dirty="0"/>
          </a:p>
        </p:txBody>
      </p:sp>
      <p:sp>
        <p:nvSpPr>
          <p:cNvPr id="13" name="Espace réservé du texte 7"/>
          <p:cNvSpPr>
            <a:spLocks noGrp="1"/>
          </p:cNvSpPr>
          <p:nvPr>
            <p:ph type="body" sz="quarter" idx="15"/>
          </p:nvPr>
        </p:nvSpPr>
        <p:spPr>
          <a:xfrm>
            <a:off x="5916244" y="2424928"/>
            <a:ext cx="2362853"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7"/>
          <p:cNvSpPr>
            <a:spLocks noGrp="1"/>
          </p:cNvSpPr>
          <p:nvPr>
            <p:ph type="body" sz="quarter" idx="16"/>
          </p:nvPr>
        </p:nvSpPr>
        <p:spPr>
          <a:xfrm>
            <a:off x="9023127" y="2424928"/>
            <a:ext cx="2362853"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u numéro de diapositive 2">
            <a:extLst>
              <a:ext uri="{FF2B5EF4-FFF2-40B4-BE49-F238E27FC236}">
                <a16:creationId xmlns:a16="http://schemas.microsoft.com/office/drawing/2014/main" id="{788E3E06-E4A0-4E1B-64CC-B9EB35AC4D8D}"/>
              </a:ext>
            </a:extLst>
          </p:cNvPr>
          <p:cNvSpPr>
            <a:spLocks noGrp="1"/>
          </p:cNvSpPr>
          <p:nvPr>
            <p:ph type="sldNum" sz="quarter" idx="17"/>
          </p:nvPr>
        </p:nvSpPr>
        <p:spPr/>
        <p:txBody>
          <a:bodyPr/>
          <a:lstStyle>
            <a:lvl1pPr>
              <a:defRPr/>
            </a:lvl1pPr>
          </a:lstStyle>
          <a:p>
            <a:pPr>
              <a:defRPr/>
            </a:pPr>
            <a:fld id="{D49432D0-C3BF-48FB-8716-5FDD675E6FA4}" type="slidenum">
              <a:rPr lang="fr-FR"/>
              <a:pPr>
                <a:defRPr/>
              </a:pPr>
              <a:t>‹N°›</a:t>
            </a:fld>
            <a:endParaRPr lang="fr-FR"/>
          </a:p>
        </p:txBody>
      </p:sp>
    </p:spTree>
    <p:extLst>
      <p:ext uri="{BB962C8B-B14F-4D97-AF65-F5344CB8AC3E}">
        <p14:creationId xmlns:p14="http://schemas.microsoft.com/office/powerpoint/2010/main" val="2849727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re + Image avec bloc contenu">
    <p:spTree>
      <p:nvGrpSpPr>
        <p:cNvPr id="1" name=""/>
        <p:cNvGrpSpPr/>
        <p:nvPr/>
      </p:nvGrpSpPr>
      <p:grpSpPr>
        <a:xfrm>
          <a:off x="0" y="0"/>
          <a:ext cx="0" cy="0"/>
          <a:chOff x="0" y="0"/>
          <a:chExt cx="0" cy="0"/>
        </a:xfrm>
      </p:grpSpPr>
      <p:sp>
        <p:nvSpPr>
          <p:cNvPr id="13" name="Espace réservé pour une image  12"/>
          <p:cNvSpPr>
            <a:spLocks noGrp="1"/>
          </p:cNvSpPr>
          <p:nvPr>
            <p:ph type="pic" sz="quarter" idx="10"/>
          </p:nvPr>
        </p:nvSpPr>
        <p:spPr>
          <a:xfrm>
            <a:off x="0" y="0"/>
            <a:ext cx="6096000" cy="6858000"/>
          </a:xfrm>
          <a:custGeom>
            <a:avLst/>
            <a:gdLst>
              <a:gd name="connsiteX0" fmla="*/ 423450 w 4572000"/>
              <a:gd name="connsiteY0" fmla="*/ 4895075 h 5143500"/>
              <a:gd name="connsiteX1" fmla="*/ 453930 w 4572000"/>
              <a:gd name="connsiteY1" fmla="*/ 4912979 h 5143500"/>
              <a:gd name="connsiteX2" fmla="*/ 416416 w 4572000"/>
              <a:gd name="connsiteY2" fmla="*/ 4935999 h 5143500"/>
              <a:gd name="connsiteX3" fmla="*/ 391691 w 4572000"/>
              <a:gd name="connsiteY3" fmla="*/ 4918734 h 5143500"/>
              <a:gd name="connsiteX4" fmla="*/ 423450 w 4572000"/>
              <a:gd name="connsiteY4" fmla="*/ 4895075 h 5143500"/>
              <a:gd name="connsiteX5" fmla="*/ 515529 w 4572000"/>
              <a:gd name="connsiteY5" fmla="*/ 4808537 h 5143500"/>
              <a:gd name="connsiteX6" fmla="*/ 536418 w 4572000"/>
              <a:gd name="connsiteY6" fmla="*/ 4848822 h 5143500"/>
              <a:gd name="connsiteX7" fmla="*/ 515529 w 4572000"/>
              <a:gd name="connsiteY7" fmla="*/ 4889320 h 5143500"/>
              <a:gd name="connsiteX8" fmla="*/ 494641 w 4572000"/>
              <a:gd name="connsiteY8" fmla="*/ 4848822 h 5143500"/>
              <a:gd name="connsiteX9" fmla="*/ 515529 w 4572000"/>
              <a:gd name="connsiteY9" fmla="*/ 4808537 h 5143500"/>
              <a:gd name="connsiteX10" fmla="*/ 416842 w 4572000"/>
              <a:gd name="connsiteY10" fmla="*/ 4808537 h 5143500"/>
              <a:gd name="connsiteX11" fmla="*/ 430271 w 4572000"/>
              <a:gd name="connsiteY11" fmla="*/ 4831344 h 5143500"/>
              <a:gd name="connsiteX12" fmla="*/ 414498 w 4572000"/>
              <a:gd name="connsiteY12" fmla="*/ 4855003 h 5143500"/>
              <a:gd name="connsiteX13" fmla="*/ 401922 w 4572000"/>
              <a:gd name="connsiteY13" fmla="*/ 4833262 h 5143500"/>
              <a:gd name="connsiteX14" fmla="*/ 416842 w 4572000"/>
              <a:gd name="connsiteY14" fmla="*/ 4808537 h 5143500"/>
              <a:gd name="connsiteX15" fmla="*/ 515529 w 4572000"/>
              <a:gd name="connsiteY15" fmla="*/ 4801077 h 5143500"/>
              <a:gd name="connsiteX16" fmla="*/ 471195 w 4572000"/>
              <a:gd name="connsiteY16" fmla="*/ 4849035 h 5143500"/>
              <a:gd name="connsiteX17" fmla="*/ 515529 w 4572000"/>
              <a:gd name="connsiteY17" fmla="*/ 4897206 h 5143500"/>
              <a:gd name="connsiteX18" fmla="*/ 559864 w 4572000"/>
              <a:gd name="connsiteY18" fmla="*/ 4849035 h 5143500"/>
              <a:gd name="connsiteX19" fmla="*/ 515529 w 4572000"/>
              <a:gd name="connsiteY19" fmla="*/ 4801077 h 5143500"/>
              <a:gd name="connsiteX20" fmla="*/ 414711 w 4572000"/>
              <a:gd name="connsiteY20" fmla="*/ 4801077 h 5143500"/>
              <a:gd name="connsiteX21" fmla="*/ 381247 w 4572000"/>
              <a:gd name="connsiteY21" fmla="*/ 4833262 h 5143500"/>
              <a:gd name="connsiteX22" fmla="*/ 395528 w 4572000"/>
              <a:gd name="connsiteY22" fmla="*/ 4857987 h 5143500"/>
              <a:gd name="connsiteX23" fmla="*/ 375705 w 4572000"/>
              <a:gd name="connsiteY23" fmla="*/ 4875892 h 5143500"/>
              <a:gd name="connsiteX24" fmla="*/ 395741 w 4572000"/>
              <a:gd name="connsiteY24" fmla="*/ 4895714 h 5143500"/>
              <a:gd name="connsiteX25" fmla="*/ 374000 w 4572000"/>
              <a:gd name="connsiteY25" fmla="*/ 4920013 h 5143500"/>
              <a:gd name="connsiteX26" fmla="*/ 418121 w 4572000"/>
              <a:gd name="connsiteY26" fmla="*/ 4944738 h 5143500"/>
              <a:gd name="connsiteX27" fmla="*/ 464587 w 4572000"/>
              <a:gd name="connsiteY27" fmla="*/ 4906158 h 5143500"/>
              <a:gd name="connsiteX28" fmla="*/ 457980 w 4572000"/>
              <a:gd name="connsiteY28" fmla="*/ 4887189 h 5143500"/>
              <a:gd name="connsiteX29" fmla="*/ 413858 w 4572000"/>
              <a:gd name="connsiteY29" fmla="*/ 4876957 h 5143500"/>
              <a:gd name="connsiteX30" fmla="*/ 390199 w 4572000"/>
              <a:gd name="connsiteY30" fmla="*/ 4876957 h 5143500"/>
              <a:gd name="connsiteX31" fmla="*/ 385936 w 4572000"/>
              <a:gd name="connsiteY31" fmla="*/ 4873973 h 5143500"/>
              <a:gd name="connsiteX32" fmla="*/ 416629 w 4572000"/>
              <a:gd name="connsiteY32" fmla="*/ 4862676 h 5143500"/>
              <a:gd name="connsiteX33" fmla="*/ 426860 w 4572000"/>
              <a:gd name="connsiteY33" fmla="*/ 4861398 h 5143500"/>
              <a:gd name="connsiteX34" fmla="*/ 450520 w 4572000"/>
              <a:gd name="connsiteY34" fmla="*/ 4832196 h 5143500"/>
              <a:gd name="connsiteX35" fmla="*/ 448388 w 4572000"/>
              <a:gd name="connsiteY35" fmla="*/ 4821539 h 5143500"/>
              <a:gd name="connsiteX36" fmla="*/ 447536 w 4572000"/>
              <a:gd name="connsiteY36" fmla="*/ 4817916 h 5143500"/>
              <a:gd name="connsiteX37" fmla="*/ 450520 w 4572000"/>
              <a:gd name="connsiteY37" fmla="*/ 4814292 h 5143500"/>
              <a:gd name="connsiteX38" fmla="*/ 451585 w 4572000"/>
              <a:gd name="connsiteY38" fmla="*/ 4815784 h 5143500"/>
              <a:gd name="connsiteX39" fmla="*/ 458193 w 4572000"/>
              <a:gd name="connsiteY39" fmla="*/ 4820900 h 5143500"/>
              <a:gd name="connsiteX40" fmla="*/ 466932 w 4572000"/>
              <a:gd name="connsiteY40" fmla="*/ 4810882 h 5143500"/>
              <a:gd name="connsiteX41" fmla="*/ 456701 w 4572000"/>
              <a:gd name="connsiteY41" fmla="*/ 4801717 h 5143500"/>
              <a:gd name="connsiteX42" fmla="*/ 442207 w 4572000"/>
              <a:gd name="connsiteY42" fmla="*/ 4812587 h 5143500"/>
              <a:gd name="connsiteX43" fmla="*/ 414711 w 4572000"/>
              <a:gd name="connsiteY43" fmla="*/ 4801077 h 5143500"/>
              <a:gd name="connsiteX44" fmla="*/ 883527 w 4572000"/>
              <a:gd name="connsiteY44" fmla="*/ 4760478 h 5143500"/>
              <a:gd name="connsiteX45" fmla="*/ 883527 w 4572000"/>
              <a:gd name="connsiteY45" fmla="*/ 4890078 h 5143500"/>
              <a:gd name="connsiteX46" fmla="*/ 890727 w 4572000"/>
              <a:gd name="connsiteY46" fmla="*/ 4890078 h 5143500"/>
              <a:gd name="connsiteX47" fmla="*/ 890727 w 4572000"/>
              <a:gd name="connsiteY47" fmla="*/ 4760478 h 5143500"/>
              <a:gd name="connsiteX48" fmla="*/ 685407 w 4572000"/>
              <a:gd name="connsiteY48" fmla="*/ 4738625 h 5143500"/>
              <a:gd name="connsiteX49" fmla="*/ 646827 w 4572000"/>
              <a:gd name="connsiteY49" fmla="*/ 4794043 h 5143500"/>
              <a:gd name="connsiteX50" fmla="*/ 646827 w 4572000"/>
              <a:gd name="connsiteY50" fmla="*/ 4802782 h 5143500"/>
              <a:gd name="connsiteX51" fmla="*/ 629776 w 4572000"/>
              <a:gd name="connsiteY51" fmla="*/ 4802782 h 5143500"/>
              <a:gd name="connsiteX52" fmla="*/ 629776 w 4572000"/>
              <a:gd name="connsiteY52" fmla="*/ 4813653 h 5143500"/>
              <a:gd name="connsiteX53" fmla="*/ 646827 w 4572000"/>
              <a:gd name="connsiteY53" fmla="*/ 4813653 h 5143500"/>
              <a:gd name="connsiteX54" fmla="*/ 646827 w 4572000"/>
              <a:gd name="connsiteY54" fmla="*/ 4883778 h 5143500"/>
              <a:gd name="connsiteX55" fmla="*/ 629776 w 4572000"/>
              <a:gd name="connsiteY55" fmla="*/ 4883778 h 5143500"/>
              <a:gd name="connsiteX56" fmla="*/ 629776 w 4572000"/>
              <a:gd name="connsiteY56" fmla="*/ 4894222 h 5143500"/>
              <a:gd name="connsiteX57" fmla="*/ 685194 w 4572000"/>
              <a:gd name="connsiteY57" fmla="*/ 4894222 h 5143500"/>
              <a:gd name="connsiteX58" fmla="*/ 685194 w 4572000"/>
              <a:gd name="connsiteY58" fmla="*/ 4883778 h 5143500"/>
              <a:gd name="connsiteX59" fmla="*/ 667290 w 4572000"/>
              <a:gd name="connsiteY59" fmla="*/ 4883778 h 5143500"/>
              <a:gd name="connsiteX60" fmla="*/ 667290 w 4572000"/>
              <a:gd name="connsiteY60" fmla="*/ 4813653 h 5143500"/>
              <a:gd name="connsiteX61" fmla="*/ 685194 w 4572000"/>
              <a:gd name="connsiteY61" fmla="*/ 4813653 h 5143500"/>
              <a:gd name="connsiteX62" fmla="*/ 685194 w 4572000"/>
              <a:gd name="connsiteY62" fmla="*/ 4802782 h 5143500"/>
              <a:gd name="connsiteX63" fmla="*/ 667290 w 4572000"/>
              <a:gd name="connsiteY63" fmla="*/ 4802782 h 5143500"/>
              <a:gd name="connsiteX64" fmla="*/ 667290 w 4572000"/>
              <a:gd name="connsiteY64" fmla="*/ 4779976 h 5143500"/>
              <a:gd name="connsiteX65" fmla="*/ 683276 w 4572000"/>
              <a:gd name="connsiteY65" fmla="*/ 4746511 h 5143500"/>
              <a:gd name="connsiteX66" fmla="*/ 686899 w 4572000"/>
              <a:gd name="connsiteY66" fmla="*/ 4746938 h 5143500"/>
              <a:gd name="connsiteX67" fmla="*/ 686259 w 4572000"/>
              <a:gd name="connsiteY67" fmla="*/ 4748430 h 5143500"/>
              <a:gd name="connsiteX68" fmla="*/ 685194 w 4572000"/>
              <a:gd name="connsiteY68" fmla="*/ 4751840 h 5143500"/>
              <a:gd name="connsiteX69" fmla="*/ 695851 w 4572000"/>
              <a:gd name="connsiteY69" fmla="*/ 4763563 h 5143500"/>
              <a:gd name="connsiteX70" fmla="*/ 705656 w 4572000"/>
              <a:gd name="connsiteY70" fmla="*/ 4754611 h 5143500"/>
              <a:gd name="connsiteX71" fmla="*/ 685407 w 4572000"/>
              <a:gd name="connsiteY71" fmla="*/ 4738625 h 5143500"/>
              <a:gd name="connsiteX72" fmla="*/ 360359 w 4572000"/>
              <a:gd name="connsiteY72" fmla="*/ 4738625 h 5143500"/>
              <a:gd name="connsiteX73" fmla="*/ 321779 w 4572000"/>
              <a:gd name="connsiteY73" fmla="*/ 4794043 h 5143500"/>
              <a:gd name="connsiteX74" fmla="*/ 321779 w 4572000"/>
              <a:gd name="connsiteY74" fmla="*/ 4802782 h 5143500"/>
              <a:gd name="connsiteX75" fmla="*/ 304727 w 4572000"/>
              <a:gd name="connsiteY75" fmla="*/ 4802782 h 5143500"/>
              <a:gd name="connsiteX76" fmla="*/ 304727 w 4572000"/>
              <a:gd name="connsiteY76" fmla="*/ 4813653 h 5143500"/>
              <a:gd name="connsiteX77" fmla="*/ 321779 w 4572000"/>
              <a:gd name="connsiteY77" fmla="*/ 4813653 h 5143500"/>
              <a:gd name="connsiteX78" fmla="*/ 321779 w 4572000"/>
              <a:gd name="connsiteY78" fmla="*/ 4883778 h 5143500"/>
              <a:gd name="connsiteX79" fmla="*/ 304727 w 4572000"/>
              <a:gd name="connsiteY79" fmla="*/ 4883778 h 5143500"/>
              <a:gd name="connsiteX80" fmla="*/ 304727 w 4572000"/>
              <a:gd name="connsiteY80" fmla="*/ 4894222 h 5143500"/>
              <a:gd name="connsiteX81" fmla="*/ 360146 w 4572000"/>
              <a:gd name="connsiteY81" fmla="*/ 4894222 h 5143500"/>
              <a:gd name="connsiteX82" fmla="*/ 360146 w 4572000"/>
              <a:gd name="connsiteY82" fmla="*/ 4883778 h 5143500"/>
              <a:gd name="connsiteX83" fmla="*/ 342241 w 4572000"/>
              <a:gd name="connsiteY83" fmla="*/ 4883778 h 5143500"/>
              <a:gd name="connsiteX84" fmla="*/ 342241 w 4572000"/>
              <a:gd name="connsiteY84" fmla="*/ 4813653 h 5143500"/>
              <a:gd name="connsiteX85" fmla="*/ 360146 w 4572000"/>
              <a:gd name="connsiteY85" fmla="*/ 4813653 h 5143500"/>
              <a:gd name="connsiteX86" fmla="*/ 360146 w 4572000"/>
              <a:gd name="connsiteY86" fmla="*/ 4802782 h 5143500"/>
              <a:gd name="connsiteX87" fmla="*/ 342241 w 4572000"/>
              <a:gd name="connsiteY87" fmla="*/ 4802782 h 5143500"/>
              <a:gd name="connsiteX88" fmla="*/ 342241 w 4572000"/>
              <a:gd name="connsiteY88" fmla="*/ 4779976 h 5143500"/>
              <a:gd name="connsiteX89" fmla="*/ 358227 w 4572000"/>
              <a:gd name="connsiteY89" fmla="*/ 4746511 h 5143500"/>
              <a:gd name="connsiteX90" fmla="*/ 361851 w 4572000"/>
              <a:gd name="connsiteY90" fmla="*/ 4746938 h 5143500"/>
              <a:gd name="connsiteX91" fmla="*/ 361211 w 4572000"/>
              <a:gd name="connsiteY91" fmla="*/ 4748430 h 5143500"/>
              <a:gd name="connsiteX92" fmla="*/ 360146 w 4572000"/>
              <a:gd name="connsiteY92" fmla="*/ 4751840 h 5143500"/>
              <a:gd name="connsiteX93" fmla="*/ 370803 w 4572000"/>
              <a:gd name="connsiteY93" fmla="*/ 4763563 h 5143500"/>
              <a:gd name="connsiteX94" fmla="*/ 380608 w 4572000"/>
              <a:gd name="connsiteY94" fmla="*/ 4754611 h 5143500"/>
              <a:gd name="connsiteX95" fmla="*/ 360359 w 4572000"/>
              <a:gd name="connsiteY95" fmla="*/ 4738625 h 5143500"/>
              <a:gd name="connsiteX96" fmla="*/ 284266 w 4572000"/>
              <a:gd name="connsiteY96" fmla="*/ 4738412 h 5143500"/>
              <a:gd name="connsiteX97" fmla="*/ 245686 w 4572000"/>
              <a:gd name="connsiteY97" fmla="*/ 4794044 h 5143500"/>
              <a:gd name="connsiteX98" fmla="*/ 245686 w 4572000"/>
              <a:gd name="connsiteY98" fmla="*/ 4802782 h 5143500"/>
              <a:gd name="connsiteX99" fmla="*/ 228634 w 4572000"/>
              <a:gd name="connsiteY99" fmla="*/ 4802782 h 5143500"/>
              <a:gd name="connsiteX100" fmla="*/ 228634 w 4572000"/>
              <a:gd name="connsiteY100" fmla="*/ 4813653 h 5143500"/>
              <a:gd name="connsiteX101" fmla="*/ 245686 w 4572000"/>
              <a:gd name="connsiteY101" fmla="*/ 4813653 h 5143500"/>
              <a:gd name="connsiteX102" fmla="*/ 245686 w 4572000"/>
              <a:gd name="connsiteY102" fmla="*/ 4883565 h 5143500"/>
              <a:gd name="connsiteX103" fmla="*/ 228634 w 4572000"/>
              <a:gd name="connsiteY103" fmla="*/ 4883565 h 5143500"/>
              <a:gd name="connsiteX104" fmla="*/ 228634 w 4572000"/>
              <a:gd name="connsiteY104" fmla="*/ 4894009 h 5143500"/>
              <a:gd name="connsiteX105" fmla="*/ 284052 w 4572000"/>
              <a:gd name="connsiteY105" fmla="*/ 4894009 h 5143500"/>
              <a:gd name="connsiteX106" fmla="*/ 284052 w 4572000"/>
              <a:gd name="connsiteY106" fmla="*/ 4883565 h 5143500"/>
              <a:gd name="connsiteX107" fmla="*/ 266148 w 4572000"/>
              <a:gd name="connsiteY107" fmla="*/ 4883565 h 5143500"/>
              <a:gd name="connsiteX108" fmla="*/ 266148 w 4572000"/>
              <a:gd name="connsiteY108" fmla="*/ 4813440 h 5143500"/>
              <a:gd name="connsiteX109" fmla="*/ 284052 w 4572000"/>
              <a:gd name="connsiteY109" fmla="*/ 4813440 h 5143500"/>
              <a:gd name="connsiteX110" fmla="*/ 284052 w 4572000"/>
              <a:gd name="connsiteY110" fmla="*/ 4802569 h 5143500"/>
              <a:gd name="connsiteX111" fmla="*/ 266148 w 4572000"/>
              <a:gd name="connsiteY111" fmla="*/ 4802569 h 5143500"/>
              <a:gd name="connsiteX112" fmla="*/ 266148 w 4572000"/>
              <a:gd name="connsiteY112" fmla="*/ 4779763 h 5143500"/>
              <a:gd name="connsiteX113" fmla="*/ 282134 w 4572000"/>
              <a:gd name="connsiteY113" fmla="*/ 4746298 h 5143500"/>
              <a:gd name="connsiteX114" fmla="*/ 285758 w 4572000"/>
              <a:gd name="connsiteY114" fmla="*/ 4746725 h 5143500"/>
              <a:gd name="connsiteX115" fmla="*/ 285118 w 4572000"/>
              <a:gd name="connsiteY115" fmla="*/ 4748217 h 5143500"/>
              <a:gd name="connsiteX116" fmla="*/ 284052 w 4572000"/>
              <a:gd name="connsiteY116" fmla="*/ 4751627 h 5143500"/>
              <a:gd name="connsiteX117" fmla="*/ 294710 w 4572000"/>
              <a:gd name="connsiteY117" fmla="*/ 4763350 h 5143500"/>
              <a:gd name="connsiteX118" fmla="*/ 304514 w 4572000"/>
              <a:gd name="connsiteY118" fmla="*/ 4754398 h 5143500"/>
              <a:gd name="connsiteX119" fmla="*/ 284266 w 4572000"/>
              <a:gd name="connsiteY119" fmla="*/ 4738412 h 5143500"/>
              <a:gd name="connsiteX120" fmla="*/ 603346 w 4572000"/>
              <a:gd name="connsiteY120" fmla="*/ 4735854 h 5143500"/>
              <a:gd name="connsiteX121" fmla="*/ 601427 w 4572000"/>
              <a:gd name="connsiteY121" fmla="*/ 4736280 h 5143500"/>
              <a:gd name="connsiteX122" fmla="*/ 576916 w 4572000"/>
              <a:gd name="connsiteY122" fmla="*/ 4738199 h 5143500"/>
              <a:gd name="connsiteX123" fmla="*/ 565832 w 4572000"/>
              <a:gd name="connsiteY123" fmla="*/ 4738199 h 5143500"/>
              <a:gd name="connsiteX124" fmla="*/ 565832 w 4572000"/>
              <a:gd name="connsiteY124" fmla="*/ 4748643 h 5143500"/>
              <a:gd name="connsiteX125" fmla="*/ 582884 w 4572000"/>
              <a:gd name="connsiteY125" fmla="*/ 4748643 h 5143500"/>
              <a:gd name="connsiteX126" fmla="*/ 582884 w 4572000"/>
              <a:gd name="connsiteY126" fmla="*/ 4883565 h 5143500"/>
              <a:gd name="connsiteX127" fmla="*/ 565832 w 4572000"/>
              <a:gd name="connsiteY127" fmla="*/ 4883565 h 5143500"/>
              <a:gd name="connsiteX128" fmla="*/ 565832 w 4572000"/>
              <a:gd name="connsiteY128" fmla="*/ 4894009 h 5143500"/>
              <a:gd name="connsiteX129" fmla="*/ 620398 w 4572000"/>
              <a:gd name="connsiteY129" fmla="*/ 4894009 h 5143500"/>
              <a:gd name="connsiteX130" fmla="*/ 620398 w 4572000"/>
              <a:gd name="connsiteY130" fmla="*/ 4883565 h 5143500"/>
              <a:gd name="connsiteX131" fmla="*/ 603346 w 4572000"/>
              <a:gd name="connsiteY131" fmla="*/ 4883565 h 5143500"/>
              <a:gd name="connsiteX132" fmla="*/ 603346 w 4572000"/>
              <a:gd name="connsiteY132" fmla="*/ 4735854 h 5143500"/>
              <a:gd name="connsiteX133" fmla="*/ 763632 w 4572000"/>
              <a:gd name="connsiteY133" fmla="*/ 4712195 h 5143500"/>
              <a:gd name="connsiteX134" fmla="*/ 761927 w 4572000"/>
              <a:gd name="connsiteY134" fmla="*/ 4713047 h 5143500"/>
              <a:gd name="connsiteX135" fmla="*/ 762566 w 4572000"/>
              <a:gd name="connsiteY135" fmla="*/ 4714326 h 5143500"/>
              <a:gd name="connsiteX136" fmla="*/ 762779 w 4572000"/>
              <a:gd name="connsiteY136" fmla="*/ 4714539 h 5143500"/>
              <a:gd name="connsiteX137" fmla="*/ 762353 w 4572000"/>
              <a:gd name="connsiteY137" fmla="*/ 4714752 h 5143500"/>
              <a:gd name="connsiteX138" fmla="*/ 762353 w 4572000"/>
              <a:gd name="connsiteY138" fmla="*/ 4715605 h 5143500"/>
              <a:gd name="connsiteX139" fmla="*/ 761927 w 4572000"/>
              <a:gd name="connsiteY139" fmla="*/ 4715392 h 5143500"/>
              <a:gd name="connsiteX140" fmla="*/ 760008 w 4572000"/>
              <a:gd name="connsiteY140" fmla="*/ 4716244 h 5143500"/>
              <a:gd name="connsiteX141" fmla="*/ 759795 w 4572000"/>
              <a:gd name="connsiteY141" fmla="*/ 4718163 h 5143500"/>
              <a:gd name="connsiteX142" fmla="*/ 764485 w 4572000"/>
              <a:gd name="connsiteY142" fmla="*/ 4718589 h 5143500"/>
              <a:gd name="connsiteX143" fmla="*/ 763845 w 4572000"/>
              <a:gd name="connsiteY143" fmla="*/ 4720294 h 5143500"/>
              <a:gd name="connsiteX144" fmla="*/ 763206 w 4572000"/>
              <a:gd name="connsiteY144" fmla="*/ 4721147 h 5143500"/>
              <a:gd name="connsiteX145" fmla="*/ 763419 w 4572000"/>
              <a:gd name="connsiteY145" fmla="*/ 4723065 h 5143500"/>
              <a:gd name="connsiteX146" fmla="*/ 763206 w 4572000"/>
              <a:gd name="connsiteY146" fmla="*/ 4724983 h 5143500"/>
              <a:gd name="connsiteX147" fmla="*/ 761927 w 4572000"/>
              <a:gd name="connsiteY147" fmla="*/ 4731378 h 5143500"/>
              <a:gd name="connsiteX148" fmla="*/ 759582 w 4572000"/>
              <a:gd name="connsiteY148" fmla="*/ 4732657 h 5143500"/>
              <a:gd name="connsiteX149" fmla="*/ 756598 w 4572000"/>
              <a:gd name="connsiteY149" fmla="*/ 4732870 h 5143500"/>
              <a:gd name="connsiteX150" fmla="*/ 758090 w 4572000"/>
              <a:gd name="connsiteY150" fmla="*/ 4730099 h 5143500"/>
              <a:gd name="connsiteX151" fmla="*/ 757238 w 4572000"/>
              <a:gd name="connsiteY151" fmla="*/ 4728820 h 5143500"/>
              <a:gd name="connsiteX152" fmla="*/ 758303 w 4572000"/>
              <a:gd name="connsiteY152" fmla="*/ 4726475 h 5143500"/>
              <a:gd name="connsiteX153" fmla="*/ 758516 w 4572000"/>
              <a:gd name="connsiteY153" fmla="*/ 4723705 h 5143500"/>
              <a:gd name="connsiteX154" fmla="*/ 757877 w 4572000"/>
              <a:gd name="connsiteY154" fmla="*/ 4721147 h 5143500"/>
              <a:gd name="connsiteX155" fmla="*/ 754466 w 4572000"/>
              <a:gd name="connsiteY155" fmla="*/ 4717097 h 5143500"/>
              <a:gd name="connsiteX156" fmla="*/ 750843 w 4572000"/>
              <a:gd name="connsiteY156" fmla="*/ 4716244 h 5143500"/>
              <a:gd name="connsiteX157" fmla="*/ 747646 w 4572000"/>
              <a:gd name="connsiteY157" fmla="*/ 4713473 h 5143500"/>
              <a:gd name="connsiteX158" fmla="*/ 745088 w 4572000"/>
              <a:gd name="connsiteY158" fmla="*/ 4713260 h 5143500"/>
              <a:gd name="connsiteX159" fmla="*/ 745728 w 4572000"/>
              <a:gd name="connsiteY159" fmla="*/ 4714113 h 5143500"/>
              <a:gd name="connsiteX160" fmla="*/ 742104 w 4572000"/>
              <a:gd name="connsiteY160" fmla="*/ 4714113 h 5143500"/>
              <a:gd name="connsiteX161" fmla="*/ 742530 w 4572000"/>
              <a:gd name="connsiteY161" fmla="*/ 4714539 h 5143500"/>
              <a:gd name="connsiteX162" fmla="*/ 735070 w 4572000"/>
              <a:gd name="connsiteY162" fmla="*/ 4719868 h 5143500"/>
              <a:gd name="connsiteX163" fmla="*/ 735283 w 4572000"/>
              <a:gd name="connsiteY163" fmla="*/ 4729673 h 5143500"/>
              <a:gd name="connsiteX164" fmla="*/ 736349 w 4572000"/>
              <a:gd name="connsiteY164" fmla="*/ 4728181 h 5143500"/>
              <a:gd name="connsiteX165" fmla="*/ 737415 w 4572000"/>
              <a:gd name="connsiteY165" fmla="*/ 4730525 h 5143500"/>
              <a:gd name="connsiteX166" fmla="*/ 739120 w 4572000"/>
              <a:gd name="connsiteY166" fmla="*/ 4729246 h 5143500"/>
              <a:gd name="connsiteX167" fmla="*/ 739546 w 4572000"/>
              <a:gd name="connsiteY167" fmla="*/ 4729673 h 5143500"/>
              <a:gd name="connsiteX168" fmla="*/ 740186 w 4572000"/>
              <a:gd name="connsiteY168" fmla="*/ 4730312 h 5143500"/>
              <a:gd name="connsiteX169" fmla="*/ 737415 w 4572000"/>
              <a:gd name="connsiteY169" fmla="*/ 4733722 h 5143500"/>
              <a:gd name="connsiteX170" fmla="*/ 739760 w 4572000"/>
              <a:gd name="connsiteY170" fmla="*/ 4737559 h 5143500"/>
              <a:gd name="connsiteX171" fmla="*/ 744449 w 4572000"/>
              <a:gd name="connsiteY171" fmla="*/ 4739904 h 5143500"/>
              <a:gd name="connsiteX172" fmla="*/ 744022 w 4572000"/>
              <a:gd name="connsiteY172" fmla="*/ 4737772 h 5143500"/>
              <a:gd name="connsiteX173" fmla="*/ 747220 w 4572000"/>
              <a:gd name="connsiteY173" fmla="*/ 4740117 h 5143500"/>
              <a:gd name="connsiteX174" fmla="*/ 749138 w 4572000"/>
              <a:gd name="connsiteY174" fmla="*/ 4742248 h 5143500"/>
              <a:gd name="connsiteX175" fmla="*/ 749564 w 4572000"/>
              <a:gd name="connsiteY175" fmla="*/ 4741609 h 5143500"/>
              <a:gd name="connsiteX176" fmla="*/ 750417 w 4572000"/>
              <a:gd name="connsiteY176" fmla="*/ 4742035 h 5143500"/>
              <a:gd name="connsiteX177" fmla="*/ 750630 w 4572000"/>
              <a:gd name="connsiteY177" fmla="*/ 4742674 h 5143500"/>
              <a:gd name="connsiteX178" fmla="*/ 749778 w 4572000"/>
              <a:gd name="connsiteY178" fmla="*/ 4743101 h 5143500"/>
              <a:gd name="connsiteX179" fmla="*/ 752335 w 4572000"/>
              <a:gd name="connsiteY179" fmla="*/ 4745446 h 5143500"/>
              <a:gd name="connsiteX180" fmla="*/ 753401 w 4572000"/>
              <a:gd name="connsiteY180" fmla="*/ 4748216 h 5143500"/>
              <a:gd name="connsiteX181" fmla="*/ 752974 w 4572000"/>
              <a:gd name="connsiteY181" fmla="*/ 4752053 h 5143500"/>
              <a:gd name="connsiteX182" fmla="*/ 750843 w 4572000"/>
              <a:gd name="connsiteY182" fmla="*/ 4756742 h 5143500"/>
              <a:gd name="connsiteX183" fmla="*/ 750204 w 4572000"/>
              <a:gd name="connsiteY183" fmla="*/ 4758021 h 5143500"/>
              <a:gd name="connsiteX184" fmla="*/ 748925 w 4572000"/>
              <a:gd name="connsiteY184" fmla="*/ 4759300 h 5143500"/>
              <a:gd name="connsiteX185" fmla="*/ 747220 w 4572000"/>
              <a:gd name="connsiteY185" fmla="*/ 4759727 h 5143500"/>
              <a:gd name="connsiteX186" fmla="*/ 746580 w 4572000"/>
              <a:gd name="connsiteY186" fmla="*/ 4760792 h 5143500"/>
              <a:gd name="connsiteX187" fmla="*/ 750417 w 4572000"/>
              <a:gd name="connsiteY187" fmla="*/ 4761005 h 5143500"/>
              <a:gd name="connsiteX188" fmla="*/ 754254 w 4572000"/>
              <a:gd name="connsiteY188" fmla="*/ 4762923 h 5143500"/>
              <a:gd name="connsiteX189" fmla="*/ 754254 w 4572000"/>
              <a:gd name="connsiteY189" fmla="*/ 4761431 h 5143500"/>
              <a:gd name="connsiteX190" fmla="*/ 752335 w 4572000"/>
              <a:gd name="connsiteY190" fmla="*/ 4759939 h 5143500"/>
              <a:gd name="connsiteX191" fmla="*/ 752548 w 4572000"/>
              <a:gd name="connsiteY191" fmla="*/ 4758661 h 5143500"/>
              <a:gd name="connsiteX192" fmla="*/ 756598 w 4572000"/>
              <a:gd name="connsiteY192" fmla="*/ 4751627 h 5143500"/>
              <a:gd name="connsiteX193" fmla="*/ 758090 w 4572000"/>
              <a:gd name="connsiteY193" fmla="*/ 4750987 h 5143500"/>
              <a:gd name="connsiteX194" fmla="*/ 759369 w 4572000"/>
              <a:gd name="connsiteY194" fmla="*/ 4750135 h 5143500"/>
              <a:gd name="connsiteX195" fmla="*/ 762353 w 4572000"/>
              <a:gd name="connsiteY195" fmla="*/ 4751840 h 5143500"/>
              <a:gd name="connsiteX196" fmla="*/ 765337 w 4572000"/>
              <a:gd name="connsiteY196" fmla="*/ 4756103 h 5143500"/>
              <a:gd name="connsiteX197" fmla="*/ 766403 w 4572000"/>
              <a:gd name="connsiteY197" fmla="*/ 4758021 h 5143500"/>
              <a:gd name="connsiteX198" fmla="*/ 766829 w 4572000"/>
              <a:gd name="connsiteY198" fmla="*/ 4759300 h 5143500"/>
              <a:gd name="connsiteX199" fmla="*/ 765550 w 4572000"/>
              <a:gd name="connsiteY199" fmla="*/ 4760579 h 5143500"/>
              <a:gd name="connsiteX200" fmla="*/ 766190 w 4572000"/>
              <a:gd name="connsiteY200" fmla="*/ 4761858 h 5143500"/>
              <a:gd name="connsiteX201" fmla="*/ 769174 w 4572000"/>
              <a:gd name="connsiteY201" fmla="*/ 4759300 h 5143500"/>
              <a:gd name="connsiteX202" fmla="*/ 772584 w 4572000"/>
              <a:gd name="connsiteY202" fmla="*/ 4757808 h 5143500"/>
              <a:gd name="connsiteX203" fmla="*/ 771945 w 4572000"/>
              <a:gd name="connsiteY203" fmla="*/ 4756742 h 5143500"/>
              <a:gd name="connsiteX204" fmla="*/ 769813 w 4572000"/>
              <a:gd name="connsiteY204" fmla="*/ 4757382 h 5143500"/>
              <a:gd name="connsiteX205" fmla="*/ 768321 w 4572000"/>
              <a:gd name="connsiteY205" fmla="*/ 4756955 h 5143500"/>
              <a:gd name="connsiteX206" fmla="*/ 764485 w 4572000"/>
              <a:gd name="connsiteY206" fmla="*/ 4750348 h 5143500"/>
              <a:gd name="connsiteX207" fmla="*/ 765337 w 4572000"/>
              <a:gd name="connsiteY207" fmla="*/ 4747577 h 5143500"/>
              <a:gd name="connsiteX208" fmla="*/ 771945 w 4572000"/>
              <a:gd name="connsiteY208" fmla="*/ 4744380 h 5143500"/>
              <a:gd name="connsiteX209" fmla="*/ 775994 w 4572000"/>
              <a:gd name="connsiteY209" fmla="*/ 4736920 h 5143500"/>
              <a:gd name="connsiteX210" fmla="*/ 773437 w 4572000"/>
              <a:gd name="connsiteY210" fmla="*/ 4725197 h 5143500"/>
              <a:gd name="connsiteX211" fmla="*/ 774502 w 4572000"/>
              <a:gd name="connsiteY211" fmla="*/ 4723491 h 5143500"/>
              <a:gd name="connsiteX212" fmla="*/ 770239 w 4572000"/>
              <a:gd name="connsiteY212" fmla="*/ 4717949 h 5143500"/>
              <a:gd name="connsiteX213" fmla="*/ 772371 w 4572000"/>
              <a:gd name="connsiteY213" fmla="*/ 4714752 h 5143500"/>
              <a:gd name="connsiteX214" fmla="*/ 769600 w 4572000"/>
              <a:gd name="connsiteY214" fmla="*/ 4715179 h 5143500"/>
              <a:gd name="connsiteX215" fmla="*/ 767255 w 4572000"/>
              <a:gd name="connsiteY215" fmla="*/ 4712195 h 5143500"/>
              <a:gd name="connsiteX216" fmla="*/ 765763 w 4572000"/>
              <a:gd name="connsiteY216" fmla="*/ 4713047 h 5143500"/>
              <a:gd name="connsiteX217" fmla="*/ 763632 w 4572000"/>
              <a:gd name="connsiteY217" fmla="*/ 4712195 h 5143500"/>
              <a:gd name="connsiteX218" fmla="*/ 757024 w 4572000"/>
              <a:gd name="connsiteY218" fmla="*/ 4702390 h 5143500"/>
              <a:gd name="connsiteX219" fmla="*/ 790062 w 4572000"/>
              <a:gd name="connsiteY219" fmla="*/ 4735428 h 5143500"/>
              <a:gd name="connsiteX220" fmla="*/ 757024 w 4572000"/>
              <a:gd name="connsiteY220" fmla="*/ 4768466 h 5143500"/>
              <a:gd name="connsiteX221" fmla="*/ 723987 w 4572000"/>
              <a:gd name="connsiteY221" fmla="*/ 4735428 h 5143500"/>
              <a:gd name="connsiteX222" fmla="*/ 757024 w 4572000"/>
              <a:gd name="connsiteY222" fmla="*/ 4702390 h 5143500"/>
              <a:gd name="connsiteX223" fmla="*/ 757024 w 4572000"/>
              <a:gd name="connsiteY223" fmla="*/ 4695143 h 5143500"/>
              <a:gd name="connsiteX224" fmla="*/ 716740 w 4572000"/>
              <a:gd name="connsiteY224" fmla="*/ 4735428 h 5143500"/>
              <a:gd name="connsiteX225" fmla="*/ 757024 w 4572000"/>
              <a:gd name="connsiteY225" fmla="*/ 4775713 h 5143500"/>
              <a:gd name="connsiteX226" fmla="*/ 797309 w 4572000"/>
              <a:gd name="connsiteY226" fmla="*/ 4735428 h 5143500"/>
              <a:gd name="connsiteX227" fmla="*/ 757024 w 4572000"/>
              <a:gd name="connsiteY227" fmla="*/ 4695143 h 5143500"/>
              <a:gd name="connsiteX228" fmla="*/ 0 w 4572000"/>
              <a:gd name="connsiteY228" fmla="*/ 0 h 5143500"/>
              <a:gd name="connsiteX229" fmla="*/ 4572000 w 4572000"/>
              <a:gd name="connsiteY229" fmla="*/ 0 h 5143500"/>
              <a:gd name="connsiteX230" fmla="*/ 4572000 w 4572000"/>
              <a:gd name="connsiteY230" fmla="*/ 5143500 h 5143500"/>
              <a:gd name="connsiteX231" fmla="*/ 0 w 4572000"/>
              <a:gd name="connsiteY23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4572000" h="5143500">
                <a:moveTo>
                  <a:pt x="423450" y="4895075"/>
                </a:moveTo>
                <a:cubicBezTo>
                  <a:pt x="452012" y="4895075"/>
                  <a:pt x="453930" y="4901896"/>
                  <a:pt x="453930" y="4912979"/>
                </a:cubicBezTo>
                <a:cubicBezTo>
                  <a:pt x="453930" y="4917029"/>
                  <a:pt x="452012" y="4935999"/>
                  <a:pt x="416416" y="4935999"/>
                </a:cubicBezTo>
                <a:cubicBezTo>
                  <a:pt x="404906" y="4935999"/>
                  <a:pt x="391691" y="4931523"/>
                  <a:pt x="391691" y="4918734"/>
                </a:cubicBezTo>
                <a:cubicBezTo>
                  <a:pt x="391691" y="4911061"/>
                  <a:pt x="399578" y="4895075"/>
                  <a:pt x="423450" y="4895075"/>
                </a:cubicBezTo>
                <a:close/>
                <a:moveTo>
                  <a:pt x="515529" y="4808537"/>
                </a:moveTo>
                <a:cubicBezTo>
                  <a:pt x="534926" y="4808537"/>
                  <a:pt x="536418" y="4826868"/>
                  <a:pt x="536418" y="4848822"/>
                </a:cubicBezTo>
                <a:cubicBezTo>
                  <a:pt x="536418" y="4870989"/>
                  <a:pt x="534926" y="4889320"/>
                  <a:pt x="515529" y="4889320"/>
                </a:cubicBezTo>
                <a:cubicBezTo>
                  <a:pt x="496133" y="4889320"/>
                  <a:pt x="494641" y="4870989"/>
                  <a:pt x="494641" y="4848822"/>
                </a:cubicBezTo>
                <a:cubicBezTo>
                  <a:pt x="494641" y="4826868"/>
                  <a:pt x="496133" y="4808537"/>
                  <a:pt x="515529" y="4808537"/>
                </a:cubicBezTo>
                <a:close/>
                <a:moveTo>
                  <a:pt x="416842" y="4808537"/>
                </a:moveTo>
                <a:cubicBezTo>
                  <a:pt x="426221" y="4808537"/>
                  <a:pt x="430271" y="4815571"/>
                  <a:pt x="430271" y="4831344"/>
                </a:cubicBezTo>
                <a:cubicBezTo>
                  <a:pt x="430271" y="4845199"/>
                  <a:pt x="429205" y="4855003"/>
                  <a:pt x="414498" y="4855003"/>
                </a:cubicBezTo>
                <a:cubicBezTo>
                  <a:pt x="406185" y="4855003"/>
                  <a:pt x="401922" y="4847756"/>
                  <a:pt x="401922" y="4833262"/>
                </a:cubicBezTo>
                <a:cubicBezTo>
                  <a:pt x="401922" y="4812587"/>
                  <a:pt x="407251" y="4808537"/>
                  <a:pt x="416842" y="4808537"/>
                </a:cubicBezTo>
                <a:close/>
                <a:moveTo>
                  <a:pt x="515529" y="4801077"/>
                </a:moveTo>
                <a:cubicBezTo>
                  <a:pt x="490591" y="4801077"/>
                  <a:pt x="471195" y="4822179"/>
                  <a:pt x="471195" y="4849035"/>
                </a:cubicBezTo>
                <a:cubicBezTo>
                  <a:pt x="471195" y="4876105"/>
                  <a:pt x="490591" y="4897206"/>
                  <a:pt x="515529" y="4897206"/>
                </a:cubicBezTo>
                <a:cubicBezTo>
                  <a:pt x="540467" y="4897206"/>
                  <a:pt x="559864" y="4876105"/>
                  <a:pt x="559864" y="4849035"/>
                </a:cubicBezTo>
                <a:cubicBezTo>
                  <a:pt x="559864" y="4821966"/>
                  <a:pt x="540467" y="4801077"/>
                  <a:pt x="515529" y="4801077"/>
                </a:cubicBezTo>
                <a:close/>
                <a:moveTo>
                  <a:pt x="414711" y="4801077"/>
                </a:moveTo>
                <a:cubicBezTo>
                  <a:pt x="392757" y="4801077"/>
                  <a:pt x="381247" y="4817276"/>
                  <a:pt x="381247" y="4833262"/>
                </a:cubicBezTo>
                <a:cubicBezTo>
                  <a:pt x="381247" y="4844133"/>
                  <a:pt x="385936" y="4852232"/>
                  <a:pt x="395528" y="4857987"/>
                </a:cubicBezTo>
                <a:cubicBezTo>
                  <a:pt x="382526" y="4860758"/>
                  <a:pt x="375705" y="4866726"/>
                  <a:pt x="375705" y="4875892"/>
                </a:cubicBezTo>
                <a:cubicBezTo>
                  <a:pt x="375705" y="4890385"/>
                  <a:pt x="385723" y="4894009"/>
                  <a:pt x="395741" y="4895714"/>
                </a:cubicBezTo>
                <a:cubicBezTo>
                  <a:pt x="381247" y="4900617"/>
                  <a:pt x="374000" y="4908503"/>
                  <a:pt x="374000" y="4920013"/>
                </a:cubicBezTo>
                <a:cubicBezTo>
                  <a:pt x="374000" y="4928539"/>
                  <a:pt x="383165" y="4944738"/>
                  <a:pt x="418121" y="4944738"/>
                </a:cubicBezTo>
                <a:cubicBezTo>
                  <a:pt x="439649" y="4944738"/>
                  <a:pt x="464587" y="4934720"/>
                  <a:pt x="464587" y="4906158"/>
                </a:cubicBezTo>
                <a:cubicBezTo>
                  <a:pt x="464587" y="4898485"/>
                  <a:pt x="462456" y="4892304"/>
                  <a:pt x="457980" y="4887189"/>
                </a:cubicBezTo>
                <a:cubicBezTo>
                  <a:pt x="450732" y="4878236"/>
                  <a:pt x="444552" y="4876957"/>
                  <a:pt x="413858" y="4876957"/>
                </a:cubicBezTo>
                <a:lnTo>
                  <a:pt x="390199" y="4876957"/>
                </a:lnTo>
                <a:cubicBezTo>
                  <a:pt x="387641" y="4876957"/>
                  <a:pt x="385936" y="4875465"/>
                  <a:pt x="385936" y="4873973"/>
                </a:cubicBezTo>
                <a:cubicBezTo>
                  <a:pt x="385936" y="4866087"/>
                  <a:pt x="400217" y="4864382"/>
                  <a:pt x="416629" y="4862676"/>
                </a:cubicBezTo>
                <a:lnTo>
                  <a:pt x="426860" y="4861398"/>
                </a:lnTo>
                <a:cubicBezTo>
                  <a:pt x="431549" y="4860971"/>
                  <a:pt x="450520" y="4854364"/>
                  <a:pt x="450520" y="4832196"/>
                </a:cubicBezTo>
                <a:cubicBezTo>
                  <a:pt x="450520" y="4828147"/>
                  <a:pt x="449240" y="4824310"/>
                  <a:pt x="448388" y="4821539"/>
                </a:cubicBezTo>
                <a:cubicBezTo>
                  <a:pt x="447962" y="4820047"/>
                  <a:pt x="447536" y="4818555"/>
                  <a:pt x="447536" y="4817916"/>
                </a:cubicBezTo>
                <a:cubicBezTo>
                  <a:pt x="447536" y="4816637"/>
                  <a:pt x="449240" y="4814505"/>
                  <a:pt x="450520" y="4814292"/>
                </a:cubicBezTo>
                <a:cubicBezTo>
                  <a:pt x="450732" y="4814505"/>
                  <a:pt x="451372" y="4815145"/>
                  <a:pt x="451585" y="4815784"/>
                </a:cubicBezTo>
                <a:cubicBezTo>
                  <a:pt x="453077" y="4817916"/>
                  <a:pt x="455209" y="4820900"/>
                  <a:pt x="458193" y="4820900"/>
                </a:cubicBezTo>
                <a:cubicBezTo>
                  <a:pt x="463308" y="4820900"/>
                  <a:pt x="466932" y="4816850"/>
                  <a:pt x="466932" y="4810882"/>
                </a:cubicBezTo>
                <a:cubicBezTo>
                  <a:pt x="466932" y="4804061"/>
                  <a:pt x="461390" y="4801717"/>
                  <a:pt x="456701" y="4801717"/>
                </a:cubicBezTo>
                <a:cubicBezTo>
                  <a:pt x="449240" y="4801717"/>
                  <a:pt x="444552" y="4808111"/>
                  <a:pt x="442207" y="4812587"/>
                </a:cubicBezTo>
                <a:cubicBezTo>
                  <a:pt x="436025" y="4804914"/>
                  <a:pt x="427073" y="4801077"/>
                  <a:pt x="414711" y="4801077"/>
                </a:cubicBezTo>
                <a:close/>
                <a:moveTo>
                  <a:pt x="883527" y="4760478"/>
                </a:moveTo>
                <a:lnTo>
                  <a:pt x="883527" y="4890078"/>
                </a:lnTo>
                <a:lnTo>
                  <a:pt x="890727" y="4890078"/>
                </a:lnTo>
                <a:lnTo>
                  <a:pt x="890727" y="4760478"/>
                </a:lnTo>
                <a:close/>
                <a:moveTo>
                  <a:pt x="685407" y="4738625"/>
                </a:moveTo>
                <a:cubicBezTo>
                  <a:pt x="660895" y="4738625"/>
                  <a:pt x="646827" y="4758661"/>
                  <a:pt x="646827" y="4794043"/>
                </a:cubicBezTo>
                <a:cubicBezTo>
                  <a:pt x="646827" y="4794043"/>
                  <a:pt x="646827" y="4800437"/>
                  <a:pt x="646827" y="4802782"/>
                </a:cubicBezTo>
                <a:cubicBezTo>
                  <a:pt x="644270" y="4802782"/>
                  <a:pt x="629776" y="4802782"/>
                  <a:pt x="629776" y="4802782"/>
                </a:cubicBezTo>
                <a:lnTo>
                  <a:pt x="629776" y="4813653"/>
                </a:lnTo>
                <a:cubicBezTo>
                  <a:pt x="629776" y="4813653"/>
                  <a:pt x="644270" y="4813653"/>
                  <a:pt x="646827" y="4813653"/>
                </a:cubicBezTo>
                <a:cubicBezTo>
                  <a:pt x="646827" y="4816637"/>
                  <a:pt x="646827" y="4880794"/>
                  <a:pt x="646827" y="4883778"/>
                </a:cubicBezTo>
                <a:cubicBezTo>
                  <a:pt x="644270" y="4883778"/>
                  <a:pt x="629776" y="4883778"/>
                  <a:pt x="629776" y="4883778"/>
                </a:cubicBezTo>
                <a:lnTo>
                  <a:pt x="629776" y="4894222"/>
                </a:lnTo>
                <a:lnTo>
                  <a:pt x="685194" y="4894222"/>
                </a:lnTo>
                <a:lnTo>
                  <a:pt x="685194" y="4883778"/>
                </a:lnTo>
                <a:cubicBezTo>
                  <a:pt x="685194" y="4883778"/>
                  <a:pt x="669847" y="4883778"/>
                  <a:pt x="667290" y="4883778"/>
                </a:cubicBezTo>
                <a:cubicBezTo>
                  <a:pt x="667290" y="4880794"/>
                  <a:pt x="667290" y="4816637"/>
                  <a:pt x="667290" y="4813653"/>
                </a:cubicBezTo>
                <a:cubicBezTo>
                  <a:pt x="669847" y="4813653"/>
                  <a:pt x="685194" y="4813653"/>
                  <a:pt x="685194" y="4813653"/>
                </a:cubicBezTo>
                <a:lnTo>
                  <a:pt x="685194" y="4802782"/>
                </a:lnTo>
                <a:cubicBezTo>
                  <a:pt x="685194" y="4802782"/>
                  <a:pt x="669847" y="4802782"/>
                  <a:pt x="667290" y="4802782"/>
                </a:cubicBezTo>
                <a:cubicBezTo>
                  <a:pt x="667290" y="4800011"/>
                  <a:pt x="667290" y="4779976"/>
                  <a:pt x="667290" y="4779976"/>
                </a:cubicBezTo>
                <a:cubicBezTo>
                  <a:pt x="667290" y="4759300"/>
                  <a:pt x="673471" y="4746511"/>
                  <a:pt x="683276" y="4746511"/>
                </a:cubicBezTo>
                <a:cubicBezTo>
                  <a:pt x="684767" y="4746511"/>
                  <a:pt x="686259" y="4746724"/>
                  <a:pt x="686899" y="4746938"/>
                </a:cubicBezTo>
                <a:cubicBezTo>
                  <a:pt x="686686" y="4747577"/>
                  <a:pt x="686686" y="4748003"/>
                  <a:pt x="686259" y="4748430"/>
                </a:cubicBezTo>
                <a:cubicBezTo>
                  <a:pt x="685833" y="4749282"/>
                  <a:pt x="685194" y="4750135"/>
                  <a:pt x="685194" y="4751840"/>
                </a:cubicBezTo>
                <a:cubicBezTo>
                  <a:pt x="685194" y="4759087"/>
                  <a:pt x="689244" y="4763563"/>
                  <a:pt x="695851" y="4763563"/>
                </a:cubicBezTo>
                <a:cubicBezTo>
                  <a:pt x="700540" y="4763563"/>
                  <a:pt x="705656" y="4759939"/>
                  <a:pt x="705656" y="4754611"/>
                </a:cubicBezTo>
                <a:cubicBezTo>
                  <a:pt x="705656" y="4743527"/>
                  <a:pt x="695425" y="4738625"/>
                  <a:pt x="685407" y="4738625"/>
                </a:cubicBezTo>
                <a:close/>
                <a:moveTo>
                  <a:pt x="360359" y="4738625"/>
                </a:moveTo>
                <a:cubicBezTo>
                  <a:pt x="335847" y="4738625"/>
                  <a:pt x="321779" y="4758661"/>
                  <a:pt x="321779" y="4794043"/>
                </a:cubicBezTo>
                <a:cubicBezTo>
                  <a:pt x="321779" y="4794043"/>
                  <a:pt x="321779" y="4800437"/>
                  <a:pt x="321779" y="4802782"/>
                </a:cubicBezTo>
                <a:cubicBezTo>
                  <a:pt x="319221" y="4802782"/>
                  <a:pt x="304727" y="4802782"/>
                  <a:pt x="304727" y="4802782"/>
                </a:cubicBezTo>
                <a:lnTo>
                  <a:pt x="304727" y="4813653"/>
                </a:lnTo>
                <a:cubicBezTo>
                  <a:pt x="304727" y="4813653"/>
                  <a:pt x="319221" y="4813653"/>
                  <a:pt x="321779" y="4813653"/>
                </a:cubicBezTo>
                <a:cubicBezTo>
                  <a:pt x="321779" y="4816637"/>
                  <a:pt x="321779" y="4880794"/>
                  <a:pt x="321779" y="4883778"/>
                </a:cubicBezTo>
                <a:cubicBezTo>
                  <a:pt x="319221" y="4883778"/>
                  <a:pt x="304727" y="4883778"/>
                  <a:pt x="304727" y="4883778"/>
                </a:cubicBezTo>
                <a:lnTo>
                  <a:pt x="304727" y="4894222"/>
                </a:lnTo>
                <a:lnTo>
                  <a:pt x="360146" y="4894222"/>
                </a:lnTo>
                <a:lnTo>
                  <a:pt x="360146" y="4883778"/>
                </a:lnTo>
                <a:cubicBezTo>
                  <a:pt x="360146" y="4883778"/>
                  <a:pt x="344799" y="4883778"/>
                  <a:pt x="342241" y="4883778"/>
                </a:cubicBezTo>
                <a:cubicBezTo>
                  <a:pt x="342241" y="4880794"/>
                  <a:pt x="342241" y="4816637"/>
                  <a:pt x="342241" y="4813653"/>
                </a:cubicBezTo>
                <a:cubicBezTo>
                  <a:pt x="344799" y="4813653"/>
                  <a:pt x="360146" y="4813653"/>
                  <a:pt x="360146" y="4813653"/>
                </a:cubicBezTo>
                <a:lnTo>
                  <a:pt x="360146" y="4802782"/>
                </a:lnTo>
                <a:cubicBezTo>
                  <a:pt x="360146" y="4802782"/>
                  <a:pt x="344799" y="4802782"/>
                  <a:pt x="342241" y="4802782"/>
                </a:cubicBezTo>
                <a:cubicBezTo>
                  <a:pt x="342241" y="4800011"/>
                  <a:pt x="342241" y="4779976"/>
                  <a:pt x="342241" y="4779976"/>
                </a:cubicBezTo>
                <a:cubicBezTo>
                  <a:pt x="342241" y="4759300"/>
                  <a:pt x="348423" y="4746511"/>
                  <a:pt x="358227" y="4746511"/>
                </a:cubicBezTo>
                <a:cubicBezTo>
                  <a:pt x="359932" y="4746511"/>
                  <a:pt x="361211" y="4746724"/>
                  <a:pt x="361851" y="4746938"/>
                </a:cubicBezTo>
                <a:cubicBezTo>
                  <a:pt x="361638" y="4747577"/>
                  <a:pt x="361638" y="4748003"/>
                  <a:pt x="361211" y="4748430"/>
                </a:cubicBezTo>
                <a:cubicBezTo>
                  <a:pt x="360785" y="4749282"/>
                  <a:pt x="360146" y="4750135"/>
                  <a:pt x="360146" y="4751840"/>
                </a:cubicBezTo>
                <a:cubicBezTo>
                  <a:pt x="360146" y="4759087"/>
                  <a:pt x="364195" y="4763563"/>
                  <a:pt x="370803" y="4763563"/>
                </a:cubicBezTo>
                <a:cubicBezTo>
                  <a:pt x="375492" y="4763563"/>
                  <a:pt x="380608" y="4759939"/>
                  <a:pt x="380608" y="4754611"/>
                </a:cubicBezTo>
                <a:cubicBezTo>
                  <a:pt x="380608" y="4743527"/>
                  <a:pt x="370376" y="4738625"/>
                  <a:pt x="360359" y="4738625"/>
                </a:cubicBezTo>
                <a:close/>
                <a:moveTo>
                  <a:pt x="284266" y="4738412"/>
                </a:moveTo>
                <a:cubicBezTo>
                  <a:pt x="259753" y="4738625"/>
                  <a:pt x="245686" y="4758661"/>
                  <a:pt x="245686" y="4794044"/>
                </a:cubicBezTo>
                <a:cubicBezTo>
                  <a:pt x="245686" y="4794044"/>
                  <a:pt x="245686" y="4800438"/>
                  <a:pt x="245686" y="4802782"/>
                </a:cubicBezTo>
                <a:cubicBezTo>
                  <a:pt x="243128" y="4802782"/>
                  <a:pt x="228634" y="4802782"/>
                  <a:pt x="228634" y="4802782"/>
                </a:cubicBezTo>
                <a:lnTo>
                  <a:pt x="228634" y="4813653"/>
                </a:lnTo>
                <a:cubicBezTo>
                  <a:pt x="228634" y="4813653"/>
                  <a:pt x="243128" y="4813653"/>
                  <a:pt x="245686" y="4813653"/>
                </a:cubicBezTo>
                <a:cubicBezTo>
                  <a:pt x="245686" y="4816637"/>
                  <a:pt x="245686" y="4880581"/>
                  <a:pt x="245686" y="4883565"/>
                </a:cubicBezTo>
                <a:cubicBezTo>
                  <a:pt x="243128" y="4883565"/>
                  <a:pt x="228634" y="4883565"/>
                  <a:pt x="228634" y="4883565"/>
                </a:cubicBezTo>
                <a:lnTo>
                  <a:pt x="228634" y="4894009"/>
                </a:lnTo>
                <a:lnTo>
                  <a:pt x="284052" y="4894009"/>
                </a:lnTo>
                <a:lnTo>
                  <a:pt x="284052" y="4883565"/>
                </a:lnTo>
                <a:cubicBezTo>
                  <a:pt x="284052" y="4883565"/>
                  <a:pt x="268706" y="4883565"/>
                  <a:pt x="266148" y="4883565"/>
                </a:cubicBezTo>
                <a:cubicBezTo>
                  <a:pt x="266148" y="4880581"/>
                  <a:pt x="266148" y="4816424"/>
                  <a:pt x="266148" y="4813440"/>
                </a:cubicBezTo>
                <a:cubicBezTo>
                  <a:pt x="268706" y="4813440"/>
                  <a:pt x="284052" y="4813440"/>
                  <a:pt x="284052" y="4813440"/>
                </a:cubicBezTo>
                <a:lnTo>
                  <a:pt x="284052" y="4802569"/>
                </a:lnTo>
                <a:cubicBezTo>
                  <a:pt x="284052" y="4802569"/>
                  <a:pt x="268706" y="4802569"/>
                  <a:pt x="266148" y="4802569"/>
                </a:cubicBezTo>
                <a:cubicBezTo>
                  <a:pt x="266148" y="4799798"/>
                  <a:pt x="266148" y="4779763"/>
                  <a:pt x="266148" y="4779763"/>
                </a:cubicBezTo>
                <a:cubicBezTo>
                  <a:pt x="266148" y="4759087"/>
                  <a:pt x="272329" y="4746298"/>
                  <a:pt x="282134" y="4746298"/>
                </a:cubicBezTo>
                <a:cubicBezTo>
                  <a:pt x="283839" y="4746298"/>
                  <a:pt x="285118" y="4746512"/>
                  <a:pt x="285758" y="4746725"/>
                </a:cubicBezTo>
                <a:cubicBezTo>
                  <a:pt x="285544" y="4747364"/>
                  <a:pt x="285544" y="4747790"/>
                  <a:pt x="285118" y="4748217"/>
                </a:cubicBezTo>
                <a:cubicBezTo>
                  <a:pt x="284692" y="4749069"/>
                  <a:pt x="284052" y="4749922"/>
                  <a:pt x="284052" y="4751627"/>
                </a:cubicBezTo>
                <a:cubicBezTo>
                  <a:pt x="284052" y="4758874"/>
                  <a:pt x="288102" y="4763350"/>
                  <a:pt x="294710" y="4763350"/>
                </a:cubicBezTo>
                <a:cubicBezTo>
                  <a:pt x="299399" y="4763350"/>
                  <a:pt x="304514" y="4759727"/>
                  <a:pt x="304514" y="4754398"/>
                </a:cubicBezTo>
                <a:cubicBezTo>
                  <a:pt x="304514" y="4743314"/>
                  <a:pt x="294283" y="4738412"/>
                  <a:pt x="284266" y="4738412"/>
                </a:cubicBezTo>
                <a:close/>
                <a:moveTo>
                  <a:pt x="603346" y="4735854"/>
                </a:moveTo>
                <a:lnTo>
                  <a:pt x="601427" y="4736280"/>
                </a:lnTo>
                <a:cubicBezTo>
                  <a:pt x="594607" y="4737559"/>
                  <a:pt x="586720" y="4738199"/>
                  <a:pt x="576916" y="4738199"/>
                </a:cubicBezTo>
                <a:lnTo>
                  <a:pt x="565832" y="4738199"/>
                </a:lnTo>
                <a:lnTo>
                  <a:pt x="565832" y="4748643"/>
                </a:lnTo>
                <a:cubicBezTo>
                  <a:pt x="565832" y="4748643"/>
                  <a:pt x="580326" y="4748643"/>
                  <a:pt x="582884" y="4748643"/>
                </a:cubicBezTo>
                <a:cubicBezTo>
                  <a:pt x="582884" y="4751627"/>
                  <a:pt x="582884" y="4880581"/>
                  <a:pt x="582884" y="4883565"/>
                </a:cubicBezTo>
                <a:cubicBezTo>
                  <a:pt x="580326" y="4883565"/>
                  <a:pt x="565832" y="4883565"/>
                  <a:pt x="565832" y="4883565"/>
                </a:cubicBezTo>
                <a:lnTo>
                  <a:pt x="565832" y="4894009"/>
                </a:lnTo>
                <a:lnTo>
                  <a:pt x="620398" y="4894009"/>
                </a:lnTo>
                <a:lnTo>
                  <a:pt x="620398" y="4883565"/>
                </a:lnTo>
                <a:cubicBezTo>
                  <a:pt x="620398" y="4883565"/>
                  <a:pt x="605903" y="4883565"/>
                  <a:pt x="603346" y="4883565"/>
                </a:cubicBezTo>
                <a:cubicBezTo>
                  <a:pt x="603346" y="4880367"/>
                  <a:pt x="603346" y="4735854"/>
                  <a:pt x="603346" y="4735854"/>
                </a:cubicBezTo>
                <a:close/>
                <a:moveTo>
                  <a:pt x="763632" y="4712195"/>
                </a:moveTo>
                <a:cubicBezTo>
                  <a:pt x="762779" y="4712195"/>
                  <a:pt x="762140" y="4712195"/>
                  <a:pt x="761927" y="4713047"/>
                </a:cubicBezTo>
                <a:cubicBezTo>
                  <a:pt x="761714" y="4713473"/>
                  <a:pt x="762140" y="4713900"/>
                  <a:pt x="762566" y="4714326"/>
                </a:cubicBezTo>
                <a:cubicBezTo>
                  <a:pt x="762566" y="4714326"/>
                  <a:pt x="762779" y="4714539"/>
                  <a:pt x="762779" y="4714539"/>
                </a:cubicBezTo>
                <a:cubicBezTo>
                  <a:pt x="762566" y="4714539"/>
                  <a:pt x="762353" y="4714539"/>
                  <a:pt x="762353" y="4714752"/>
                </a:cubicBezTo>
                <a:cubicBezTo>
                  <a:pt x="762353" y="4714965"/>
                  <a:pt x="762353" y="4715392"/>
                  <a:pt x="762353" y="4715605"/>
                </a:cubicBezTo>
                <a:cubicBezTo>
                  <a:pt x="762353" y="4715605"/>
                  <a:pt x="762140" y="4715392"/>
                  <a:pt x="761927" y="4715392"/>
                </a:cubicBezTo>
                <a:cubicBezTo>
                  <a:pt x="761287" y="4715179"/>
                  <a:pt x="760222" y="4715818"/>
                  <a:pt x="760008" y="4716244"/>
                </a:cubicBezTo>
                <a:cubicBezTo>
                  <a:pt x="759582" y="4716671"/>
                  <a:pt x="759369" y="4717523"/>
                  <a:pt x="759795" y="4718163"/>
                </a:cubicBezTo>
                <a:cubicBezTo>
                  <a:pt x="761074" y="4720294"/>
                  <a:pt x="764485" y="4718589"/>
                  <a:pt x="764485" y="4718589"/>
                </a:cubicBezTo>
                <a:cubicBezTo>
                  <a:pt x="764485" y="4718589"/>
                  <a:pt x="764058" y="4719655"/>
                  <a:pt x="763845" y="4720294"/>
                </a:cubicBezTo>
                <a:cubicBezTo>
                  <a:pt x="763845" y="4720294"/>
                  <a:pt x="763632" y="4720507"/>
                  <a:pt x="763206" y="4721147"/>
                </a:cubicBezTo>
                <a:cubicBezTo>
                  <a:pt x="762779" y="4721999"/>
                  <a:pt x="763419" y="4723065"/>
                  <a:pt x="763419" y="4723065"/>
                </a:cubicBezTo>
                <a:cubicBezTo>
                  <a:pt x="763419" y="4723065"/>
                  <a:pt x="762993" y="4723917"/>
                  <a:pt x="763206" y="4724983"/>
                </a:cubicBezTo>
                <a:cubicBezTo>
                  <a:pt x="763206" y="4726049"/>
                  <a:pt x="763419" y="4730951"/>
                  <a:pt x="761927" y="4731378"/>
                </a:cubicBezTo>
                <a:cubicBezTo>
                  <a:pt x="761074" y="4731591"/>
                  <a:pt x="760008" y="4732444"/>
                  <a:pt x="759582" y="4732657"/>
                </a:cubicBezTo>
                <a:cubicBezTo>
                  <a:pt x="759156" y="4733083"/>
                  <a:pt x="756598" y="4733936"/>
                  <a:pt x="756598" y="4732870"/>
                </a:cubicBezTo>
                <a:cubicBezTo>
                  <a:pt x="756598" y="4731804"/>
                  <a:pt x="757877" y="4730525"/>
                  <a:pt x="758090" y="4730099"/>
                </a:cubicBezTo>
                <a:cubicBezTo>
                  <a:pt x="758303" y="4729673"/>
                  <a:pt x="757238" y="4728820"/>
                  <a:pt x="757238" y="4728820"/>
                </a:cubicBezTo>
                <a:cubicBezTo>
                  <a:pt x="757238" y="4728820"/>
                  <a:pt x="757877" y="4727967"/>
                  <a:pt x="758303" y="4726475"/>
                </a:cubicBezTo>
                <a:cubicBezTo>
                  <a:pt x="758516" y="4725409"/>
                  <a:pt x="758730" y="4724770"/>
                  <a:pt x="758516" y="4723705"/>
                </a:cubicBezTo>
                <a:cubicBezTo>
                  <a:pt x="758516" y="4722425"/>
                  <a:pt x="757877" y="4721147"/>
                  <a:pt x="757877" y="4721147"/>
                </a:cubicBezTo>
                <a:cubicBezTo>
                  <a:pt x="757877" y="4721147"/>
                  <a:pt x="757024" y="4718376"/>
                  <a:pt x="754466" y="4717097"/>
                </a:cubicBezTo>
                <a:cubicBezTo>
                  <a:pt x="752548" y="4716031"/>
                  <a:pt x="750843" y="4716244"/>
                  <a:pt x="750843" y="4716244"/>
                </a:cubicBezTo>
                <a:cubicBezTo>
                  <a:pt x="750843" y="4716244"/>
                  <a:pt x="749351" y="4713900"/>
                  <a:pt x="747646" y="4713473"/>
                </a:cubicBezTo>
                <a:cubicBezTo>
                  <a:pt x="745941" y="4713047"/>
                  <a:pt x="745088" y="4713260"/>
                  <a:pt x="745088" y="4713260"/>
                </a:cubicBezTo>
                <a:lnTo>
                  <a:pt x="745728" y="4714113"/>
                </a:lnTo>
                <a:lnTo>
                  <a:pt x="742104" y="4714113"/>
                </a:lnTo>
                <a:lnTo>
                  <a:pt x="742530" y="4714539"/>
                </a:lnTo>
                <a:cubicBezTo>
                  <a:pt x="742530" y="4714539"/>
                  <a:pt x="737415" y="4714965"/>
                  <a:pt x="735070" y="4719868"/>
                </a:cubicBezTo>
                <a:cubicBezTo>
                  <a:pt x="732725" y="4724770"/>
                  <a:pt x="735283" y="4729673"/>
                  <a:pt x="735283" y="4729673"/>
                </a:cubicBezTo>
                <a:lnTo>
                  <a:pt x="736349" y="4728181"/>
                </a:lnTo>
                <a:lnTo>
                  <a:pt x="737415" y="4730525"/>
                </a:lnTo>
                <a:cubicBezTo>
                  <a:pt x="737415" y="4730525"/>
                  <a:pt x="738907" y="4730525"/>
                  <a:pt x="739120" y="4729246"/>
                </a:cubicBezTo>
                <a:cubicBezTo>
                  <a:pt x="739546" y="4727967"/>
                  <a:pt x="739546" y="4729673"/>
                  <a:pt x="739546" y="4729673"/>
                </a:cubicBezTo>
                <a:lnTo>
                  <a:pt x="740186" y="4730312"/>
                </a:lnTo>
                <a:cubicBezTo>
                  <a:pt x="740186" y="4730312"/>
                  <a:pt x="737415" y="4730738"/>
                  <a:pt x="737415" y="4733722"/>
                </a:cubicBezTo>
                <a:cubicBezTo>
                  <a:pt x="737415" y="4736067"/>
                  <a:pt x="739760" y="4737559"/>
                  <a:pt x="739760" y="4737559"/>
                </a:cubicBezTo>
                <a:lnTo>
                  <a:pt x="744449" y="4739904"/>
                </a:lnTo>
                <a:lnTo>
                  <a:pt x="744022" y="4737772"/>
                </a:lnTo>
                <a:cubicBezTo>
                  <a:pt x="744022" y="4737772"/>
                  <a:pt x="745728" y="4739051"/>
                  <a:pt x="747220" y="4740117"/>
                </a:cubicBezTo>
                <a:cubicBezTo>
                  <a:pt x="748712" y="4741396"/>
                  <a:pt x="749138" y="4742248"/>
                  <a:pt x="749138" y="4742248"/>
                </a:cubicBezTo>
                <a:cubicBezTo>
                  <a:pt x="749138" y="4742248"/>
                  <a:pt x="749351" y="4741822"/>
                  <a:pt x="749564" y="4741609"/>
                </a:cubicBezTo>
                <a:cubicBezTo>
                  <a:pt x="749778" y="4741609"/>
                  <a:pt x="750204" y="4741609"/>
                  <a:pt x="750417" y="4742035"/>
                </a:cubicBezTo>
                <a:cubicBezTo>
                  <a:pt x="750843" y="4742462"/>
                  <a:pt x="750630" y="4742674"/>
                  <a:pt x="750630" y="4742674"/>
                </a:cubicBezTo>
                <a:cubicBezTo>
                  <a:pt x="750630" y="4742674"/>
                  <a:pt x="749990" y="4742674"/>
                  <a:pt x="749778" y="4743101"/>
                </a:cubicBezTo>
                <a:cubicBezTo>
                  <a:pt x="749564" y="4743527"/>
                  <a:pt x="751269" y="4744380"/>
                  <a:pt x="752335" y="4745446"/>
                </a:cubicBezTo>
                <a:cubicBezTo>
                  <a:pt x="752974" y="4746085"/>
                  <a:pt x="753188" y="4746724"/>
                  <a:pt x="753401" y="4748216"/>
                </a:cubicBezTo>
                <a:cubicBezTo>
                  <a:pt x="753614" y="4749922"/>
                  <a:pt x="752974" y="4752053"/>
                  <a:pt x="752974" y="4752053"/>
                </a:cubicBezTo>
                <a:cubicBezTo>
                  <a:pt x="752974" y="4752053"/>
                  <a:pt x="751269" y="4755890"/>
                  <a:pt x="750843" y="4756742"/>
                </a:cubicBezTo>
                <a:cubicBezTo>
                  <a:pt x="750630" y="4757169"/>
                  <a:pt x="750204" y="4758021"/>
                  <a:pt x="750204" y="4758021"/>
                </a:cubicBezTo>
                <a:cubicBezTo>
                  <a:pt x="750204" y="4758021"/>
                  <a:pt x="749351" y="4759087"/>
                  <a:pt x="748925" y="4759300"/>
                </a:cubicBezTo>
                <a:cubicBezTo>
                  <a:pt x="748498" y="4759513"/>
                  <a:pt x="747859" y="4759300"/>
                  <a:pt x="747220" y="4759727"/>
                </a:cubicBezTo>
                <a:cubicBezTo>
                  <a:pt x="746794" y="4759939"/>
                  <a:pt x="746580" y="4760792"/>
                  <a:pt x="746580" y="4760792"/>
                </a:cubicBezTo>
                <a:cubicBezTo>
                  <a:pt x="746580" y="4760792"/>
                  <a:pt x="748286" y="4760579"/>
                  <a:pt x="750417" y="4761005"/>
                </a:cubicBezTo>
                <a:cubicBezTo>
                  <a:pt x="752548" y="4761431"/>
                  <a:pt x="754254" y="4762923"/>
                  <a:pt x="754254" y="4762923"/>
                </a:cubicBezTo>
                <a:cubicBezTo>
                  <a:pt x="754254" y="4762923"/>
                  <a:pt x="755106" y="4761858"/>
                  <a:pt x="754254" y="4761431"/>
                </a:cubicBezTo>
                <a:cubicBezTo>
                  <a:pt x="753401" y="4761005"/>
                  <a:pt x="752548" y="4760579"/>
                  <a:pt x="752335" y="4759939"/>
                </a:cubicBezTo>
                <a:cubicBezTo>
                  <a:pt x="752122" y="4759513"/>
                  <a:pt x="752335" y="4759087"/>
                  <a:pt x="752548" y="4758661"/>
                </a:cubicBezTo>
                <a:cubicBezTo>
                  <a:pt x="752761" y="4758234"/>
                  <a:pt x="755959" y="4752053"/>
                  <a:pt x="756598" y="4751627"/>
                </a:cubicBezTo>
                <a:cubicBezTo>
                  <a:pt x="757238" y="4751200"/>
                  <a:pt x="757238" y="4751200"/>
                  <a:pt x="758090" y="4750987"/>
                </a:cubicBezTo>
                <a:cubicBezTo>
                  <a:pt x="758943" y="4750561"/>
                  <a:pt x="759369" y="4750135"/>
                  <a:pt x="759369" y="4750135"/>
                </a:cubicBezTo>
                <a:cubicBezTo>
                  <a:pt x="759369" y="4750135"/>
                  <a:pt x="761287" y="4750987"/>
                  <a:pt x="762353" y="4751840"/>
                </a:cubicBezTo>
                <a:cubicBezTo>
                  <a:pt x="763419" y="4752906"/>
                  <a:pt x="764911" y="4755463"/>
                  <a:pt x="765337" y="4756103"/>
                </a:cubicBezTo>
                <a:cubicBezTo>
                  <a:pt x="765763" y="4756955"/>
                  <a:pt x="765977" y="4757169"/>
                  <a:pt x="766403" y="4758021"/>
                </a:cubicBezTo>
                <a:cubicBezTo>
                  <a:pt x="766403" y="4758021"/>
                  <a:pt x="766829" y="4758874"/>
                  <a:pt x="766829" y="4759300"/>
                </a:cubicBezTo>
                <a:cubicBezTo>
                  <a:pt x="766829" y="4759727"/>
                  <a:pt x="765763" y="4760153"/>
                  <a:pt x="765550" y="4760579"/>
                </a:cubicBezTo>
                <a:cubicBezTo>
                  <a:pt x="765337" y="4761219"/>
                  <a:pt x="766190" y="4761858"/>
                  <a:pt x="766190" y="4761858"/>
                </a:cubicBezTo>
                <a:cubicBezTo>
                  <a:pt x="766190" y="4761858"/>
                  <a:pt x="767255" y="4760366"/>
                  <a:pt x="769174" y="4759300"/>
                </a:cubicBezTo>
                <a:cubicBezTo>
                  <a:pt x="771092" y="4758234"/>
                  <a:pt x="772584" y="4757808"/>
                  <a:pt x="772584" y="4757808"/>
                </a:cubicBezTo>
                <a:cubicBezTo>
                  <a:pt x="772584" y="4757808"/>
                  <a:pt x="772584" y="4756742"/>
                  <a:pt x="771945" y="4756742"/>
                </a:cubicBezTo>
                <a:cubicBezTo>
                  <a:pt x="771305" y="4756742"/>
                  <a:pt x="770453" y="4757169"/>
                  <a:pt x="769813" y="4757382"/>
                </a:cubicBezTo>
                <a:cubicBezTo>
                  <a:pt x="769174" y="4757595"/>
                  <a:pt x="768747" y="4757169"/>
                  <a:pt x="768321" y="4756955"/>
                </a:cubicBezTo>
                <a:cubicBezTo>
                  <a:pt x="767682" y="4756529"/>
                  <a:pt x="764911" y="4750987"/>
                  <a:pt x="764485" y="4750348"/>
                </a:cubicBezTo>
                <a:cubicBezTo>
                  <a:pt x="764271" y="4749708"/>
                  <a:pt x="764058" y="4748643"/>
                  <a:pt x="765337" y="4747577"/>
                </a:cubicBezTo>
                <a:cubicBezTo>
                  <a:pt x="766616" y="4746511"/>
                  <a:pt x="770666" y="4745232"/>
                  <a:pt x="771945" y="4744380"/>
                </a:cubicBezTo>
                <a:cubicBezTo>
                  <a:pt x="773223" y="4743527"/>
                  <a:pt x="775142" y="4742462"/>
                  <a:pt x="775994" y="4736920"/>
                </a:cubicBezTo>
                <a:cubicBezTo>
                  <a:pt x="777486" y="4730738"/>
                  <a:pt x="774076" y="4726262"/>
                  <a:pt x="773437" y="4725197"/>
                </a:cubicBezTo>
                <a:cubicBezTo>
                  <a:pt x="773437" y="4725197"/>
                  <a:pt x="774502" y="4725197"/>
                  <a:pt x="774502" y="4723491"/>
                </a:cubicBezTo>
                <a:cubicBezTo>
                  <a:pt x="774502" y="4721999"/>
                  <a:pt x="771092" y="4718802"/>
                  <a:pt x="770239" y="4717949"/>
                </a:cubicBezTo>
                <a:lnTo>
                  <a:pt x="772371" y="4714752"/>
                </a:lnTo>
                <a:lnTo>
                  <a:pt x="769600" y="4715179"/>
                </a:lnTo>
                <a:cubicBezTo>
                  <a:pt x="769600" y="4715179"/>
                  <a:pt x="768747" y="4712408"/>
                  <a:pt x="767255" y="4712195"/>
                </a:cubicBezTo>
                <a:cubicBezTo>
                  <a:pt x="765763" y="4711981"/>
                  <a:pt x="765763" y="4713047"/>
                  <a:pt x="765763" y="4713047"/>
                </a:cubicBezTo>
                <a:cubicBezTo>
                  <a:pt x="765763" y="4713047"/>
                  <a:pt x="764485" y="4712195"/>
                  <a:pt x="763632" y="4712195"/>
                </a:cubicBezTo>
                <a:close/>
                <a:moveTo>
                  <a:pt x="757024" y="4702390"/>
                </a:moveTo>
                <a:cubicBezTo>
                  <a:pt x="775355" y="4702390"/>
                  <a:pt x="790062" y="4717098"/>
                  <a:pt x="790062" y="4735428"/>
                </a:cubicBezTo>
                <a:cubicBezTo>
                  <a:pt x="790062" y="4753759"/>
                  <a:pt x="775355" y="4768466"/>
                  <a:pt x="757024" y="4768466"/>
                </a:cubicBezTo>
                <a:cubicBezTo>
                  <a:pt x="738694" y="4768466"/>
                  <a:pt x="723987" y="4753759"/>
                  <a:pt x="723987" y="4735428"/>
                </a:cubicBezTo>
                <a:cubicBezTo>
                  <a:pt x="723987" y="4717098"/>
                  <a:pt x="738694" y="4702390"/>
                  <a:pt x="757024" y="4702390"/>
                </a:cubicBezTo>
                <a:close/>
                <a:moveTo>
                  <a:pt x="757024" y="4695143"/>
                </a:moveTo>
                <a:cubicBezTo>
                  <a:pt x="734857" y="4695143"/>
                  <a:pt x="716740" y="4713261"/>
                  <a:pt x="716740" y="4735428"/>
                </a:cubicBezTo>
                <a:cubicBezTo>
                  <a:pt x="716740" y="4757595"/>
                  <a:pt x="734857" y="4775713"/>
                  <a:pt x="757024" y="4775713"/>
                </a:cubicBezTo>
                <a:cubicBezTo>
                  <a:pt x="779192" y="4775713"/>
                  <a:pt x="797309" y="4757595"/>
                  <a:pt x="797309" y="4735428"/>
                </a:cubicBezTo>
                <a:cubicBezTo>
                  <a:pt x="797309" y="4713261"/>
                  <a:pt x="779405" y="4695143"/>
                  <a:pt x="757024" y="4695143"/>
                </a:cubicBezTo>
                <a:close/>
                <a:moveTo>
                  <a:pt x="0" y="0"/>
                </a:moveTo>
                <a:lnTo>
                  <a:pt x="4572000" y="0"/>
                </a:lnTo>
                <a:lnTo>
                  <a:pt x="4572000" y="5143500"/>
                </a:lnTo>
                <a:lnTo>
                  <a:pt x="0" y="5143500"/>
                </a:lnTo>
                <a:close/>
              </a:path>
            </a:pathLst>
          </a:custGeom>
        </p:spPr>
        <p:txBody>
          <a:bodyPr wrap="square" anchor="ctr" anchorCtr="0">
            <a:noAutofit/>
          </a:bodyPr>
          <a:lstStyle>
            <a:lvl1pPr algn="ctr">
              <a:defRPr b="0"/>
            </a:lvl1pPr>
          </a:lstStyle>
          <a:p>
            <a:pPr lvl="0"/>
            <a:r>
              <a:rPr lang="fr-FR" noProof="0"/>
              <a:t>Cliquez sur l'icône pour ajouter une image</a:t>
            </a:r>
            <a:endParaRPr lang="fr-FR" noProof="0" dirty="0"/>
          </a:p>
        </p:txBody>
      </p:sp>
      <p:sp>
        <p:nvSpPr>
          <p:cNvPr id="4" name="Espace réservé du texte 3"/>
          <p:cNvSpPr>
            <a:spLocks noGrp="1"/>
          </p:cNvSpPr>
          <p:nvPr>
            <p:ph type="body" sz="quarter" idx="11"/>
          </p:nvPr>
        </p:nvSpPr>
        <p:spPr>
          <a:xfrm>
            <a:off x="5229979" y="2600551"/>
            <a:ext cx="6963191" cy="2915556"/>
          </a:xfrm>
          <a:solidFill>
            <a:schemeClr val="accent2"/>
          </a:solidFill>
        </p:spPr>
        <p:txBody>
          <a:bodyPr lIns="288000" tIns="144000" rIns="288000" bIns="144000" anchor="ct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Titre 4"/>
          <p:cNvSpPr>
            <a:spLocks noGrp="1"/>
          </p:cNvSpPr>
          <p:nvPr>
            <p:ph type="title"/>
          </p:nvPr>
        </p:nvSpPr>
        <p:spPr/>
        <p:txBody>
          <a:bodyPr/>
          <a:lstStyle/>
          <a:p>
            <a:r>
              <a:rPr lang="fr-FR"/>
              <a:t>Modifiez le style du titre</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solidFill>
                  <a:schemeClr val="bg1"/>
                </a:solidFill>
              </a:defRPr>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280B751F-E82B-A634-A8FF-31D32B95D166}"/>
              </a:ext>
            </a:extLst>
          </p:cNvPr>
          <p:cNvSpPr>
            <a:spLocks noGrp="1"/>
          </p:cNvSpPr>
          <p:nvPr>
            <p:ph type="sldNum" sz="quarter" idx="15"/>
          </p:nvPr>
        </p:nvSpPr>
        <p:spPr/>
        <p:txBody>
          <a:bodyPr/>
          <a:lstStyle>
            <a:lvl1pPr>
              <a:defRPr>
                <a:solidFill>
                  <a:schemeClr val="bg1"/>
                </a:solidFill>
              </a:defRPr>
            </a:lvl1pPr>
          </a:lstStyle>
          <a:p>
            <a:pPr>
              <a:defRPr/>
            </a:pPr>
            <a:fld id="{BEB8AFA8-1850-4ADF-8BC8-3F85E93BB156}" type="slidenum">
              <a:rPr lang="fr-FR"/>
              <a:pPr>
                <a:defRPr/>
              </a:pPr>
              <a:t>‹N°›</a:t>
            </a:fld>
            <a:endParaRPr lang="fr-FR"/>
          </a:p>
        </p:txBody>
      </p:sp>
    </p:spTree>
    <p:extLst>
      <p:ext uri="{BB962C8B-B14F-4D97-AF65-F5344CB8AC3E}">
        <p14:creationId xmlns:p14="http://schemas.microsoft.com/office/powerpoint/2010/main" val="1574041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 Trame dro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2">
            <a:extLst>
              <a:ext uri="{FF2B5EF4-FFF2-40B4-BE49-F238E27FC236}">
                <a16:creationId xmlns:a16="http://schemas.microsoft.com/office/drawing/2014/main" id="{FF77C6E7-7873-F194-C535-1AA4BC8ACDF8}"/>
              </a:ext>
            </a:extLst>
          </p:cNvPr>
          <p:cNvSpPr>
            <a:spLocks noGrp="1"/>
          </p:cNvSpPr>
          <p:nvPr>
            <p:ph type="sldNum" sz="quarter" idx="14"/>
          </p:nvPr>
        </p:nvSpPr>
        <p:spPr/>
        <p:txBody>
          <a:bodyPr/>
          <a:lstStyle>
            <a:lvl1pPr>
              <a:defRPr/>
            </a:lvl1pPr>
          </a:lstStyle>
          <a:p>
            <a:pPr>
              <a:defRPr/>
            </a:pPr>
            <a:fld id="{B7166D9E-EA75-4B92-A0A7-5C75CD5759AE}" type="slidenum">
              <a:rPr lang="fr-FR"/>
              <a:pPr>
                <a:defRPr/>
              </a:pPr>
              <a:t>‹N°›</a:t>
            </a:fld>
            <a:endParaRPr lang="fr-FR"/>
          </a:p>
        </p:txBody>
      </p:sp>
    </p:spTree>
    <p:extLst>
      <p:ext uri="{BB962C8B-B14F-4D97-AF65-F5344CB8AC3E}">
        <p14:creationId xmlns:p14="http://schemas.microsoft.com/office/powerpoint/2010/main" val="2839619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ame fond + 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Espace réservé pour une image  2"/>
          <p:cNvSpPr>
            <a:spLocks noGrp="1"/>
          </p:cNvSpPr>
          <p:nvPr>
            <p:ph type="pic" sz="quarter" idx="10"/>
          </p:nvPr>
        </p:nvSpPr>
        <p:spPr>
          <a:xfrm>
            <a:off x="1349377" y="753534"/>
            <a:ext cx="9493249" cy="535093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3">
            <a:extLst>
              <a:ext uri="{FF2B5EF4-FFF2-40B4-BE49-F238E27FC236}">
                <a16:creationId xmlns:a16="http://schemas.microsoft.com/office/drawing/2014/main" id="{85C54ACB-50A4-0F9B-E9DA-F4EDFC53803B}"/>
              </a:ext>
            </a:extLst>
          </p:cNvPr>
          <p:cNvSpPr>
            <a:spLocks noGrp="1"/>
          </p:cNvSpPr>
          <p:nvPr>
            <p:ph type="sldNum" sz="quarter" idx="14"/>
          </p:nvPr>
        </p:nvSpPr>
        <p:spPr/>
        <p:txBody>
          <a:bodyPr/>
          <a:lstStyle>
            <a:lvl1pPr>
              <a:defRPr/>
            </a:lvl1pPr>
          </a:lstStyle>
          <a:p>
            <a:pPr>
              <a:defRPr/>
            </a:pPr>
            <a:fld id="{CB119600-146F-4537-BA87-96D3889F3215}" type="slidenum">
              <a:rPr lang="fr-FR"/>
              <a:pPr>
                <a:defRPr/>
              </a:pPr>
              <a:t>‹N°›</a:t>
            </a:fld>
            <a:endParaRPr lang="fr-FR"/>
          </a:p>
        </p:txBody>
      </p:sp>
    </p:spTree>
    <p:extLst>
      <p:ext uri="{BB962C8B-B14F-4D97-AF65-F5344CB8AC3E}">
        <p14:creationId xmlns:p14="http://schemas.microsoft.com/office/powerpoint/2010/main" val="2042570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re + Trame gauche avec image et bloc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Modifiez le style du titre</a:t>
            </a:r>
            <a:endParaRPr lang="fr-FR" dirty="0"/>
          </a:p>
        </p:txBody>
      </p:sp>
      <p:sp>
        <p:nvSpPr>
          <p:cNvPr id="11" name="Espace réservé pour une image  2"/>
          <p:cNvSpPr>
            <a:spLocks noGrp="1"/>
          </p:cNvSpPr>
          <p:nvPr>
            <p:ph type="pic" sz="quarter" idx="10"/>
          </p:nvPr>
        </p:nvSpPr>
        <p:spPr>
          <a:xfrm>
            <a:off x="611278" y="1918009"/>
            <a:ext cx="6962021" cy="3958503"/>
          </a:xfrm>
        </p:spPr>
        <p:txBody>
          <a:bodyPr anchor="ctr" anchorCtr="0"/>
          <a:lstStyle>
            <a:lvl1pPr algn="ctr">
              <a:defRPr b="0"/>
            </a:lvl1pPr>
          </a:lstStyle>
          <a:p>
            <a:pPr lvl="0"/>
            <a:r>
              <a:rPr lang="fr-FR" noProof="0"/>
              <a:t>Cliquez sur l'icône pour ajouter une image</a:t>
            </a:r>
            <a:endParaRPr lang="fr-FR" noProof="0" dirty="0"/>
          </a:p>
        </p:txBody>
      </p:sp>
      <p:sp>
        <p:nvSpPr>
          <p:cNvPr id="4" name="Espace réservé du texte 3"/>
          <p:cNvSpPr>
            <a:spLocks noGrp="1"/>
          </p:cNvSpPr>
          <p:nvPr>
            <p:ph type="body" sz="quarter" idx="11"/>
          </p:nvPr>
        </p:nvSpPr>
        <p:spPr>
          <a:xfrm>
            <a:off x="6524369" y="2906548"/>
            <a:ext cx="5668800" cy="1977600"/>
          </a:xfrm>
          <a:solidFill>
            <a:schemeClr val="bg1"/>
          </a:solidFill>
        </p:spPr>
        <p:txBody>
          <a:bodyPr lIns="288000" tIns="144000" rIns="288000" bIns="144000" anchor="ct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787FE024-3817-1924-2E10-327F814B073D}"/>
              </a:ext>
            </a:extLst>
          </p:cNvPr>
          <p:cNvSpPr>
            <a:spLocks noGrp="1"/>
          </p:cNvSpPr>
          <p:nvPr>
            <p:ph type="sldNum" sz="quarter" idx="15"/>
          </p:nvPr>
        </p:nvSpPr>
        <p:spPr/>
        <p:txBody>
          <a:bodyPr/>
          <a:lstStyle>
            <a:lvl1pPr>
              <a:defRPr/>
            </a:lvl1pPr>
          </a:lstStyle>
          <a:p>
            <a:pPr>
              <a:defRPr/>
            </a:pPr>
            <a:fld id="{B4B0FC16-896C-4BDD-AE90-66D01A7DE6BF}" type="slidenum">
              <a:rPr lang="fr-FR"/>
              <a:pPr>
                <a:defRPr/>
              </a:pPr>
              <a:t>‹N°›</a:t>
            </a:fld>
            <a:endParaRPr lang="fr-FR"/>
          </a:p>
        </p:txBody>
      </p:sp>
    </p:spTree>
    <p:extLst>
      <p:ext uri="{BB962C8B-B14F-4D97-AF65-F5344CB8AC3E}">
        <p14:creationId xmlns:p14="http://schemas.microsoft.com/office/powerpoint/2010/main" val="497082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re + Full image et bloc contenu">
    <p:spTree>
      <p:nvGrpSpPr>
        <p:cNvPr id="1" name=""/>
        <p:cNvGrpSpPr/>
        <p:nvPr/>
      </p:nvGrpSpPr>
      <p:grpSpPr>
        <a:xfrm>
          <a:off x="0" y="0"/>
          <a:ext cx="0" cy="0"/>
          <a:chOff x="0" y="0"/>
          <a:chExt cx="0" cy="0"/>
        </a:xfrm>
      </p:grpSpPr>
      <p:sp>
        <p:nvSpPr>
          <p:cNvPr id="13" name="Espace réservé pour une image  12"/>
          <p:cNvSpPr>
            <a:spLocks noGrp="1"/>
          </p:cNvSpPr>
          <p:nvPr>
            <p:ph type="pic" sz="quarter" idx="10"/>
          </p:nvPr>
        </p:nvSpPr>
        <p:spPr>
          <a:xfrm>
            <a:off x="0" y="0"/>
            <a:ext cx="12192000" cy="6858000"/>
          </a:xfrm>
          <a:custGeom>
            <a:avLst/>
            <a:gdLst>
              <a:gd name="connsiteX0" fmla="*/ 423450 w 9144000"/>
              <a:gd name="connsiteY0" fmla="*/ 4895075 h 5143500"/>
              <a:gd name="connsiteX1" fmla="*/ 453930 w 9144000"/>
              <a:gd name="connsiteY1" fmla="*/ 4912979 h 5143500"/>
              <a:gd name="connsiteX2" fmla="*/ 416416 w 9144000"/>
              <a:gd name="connsiteY2" fmla="*/ 4935999 h 5143500"/>
              <a:gd name="connsiteX3" fmla="*/ 391691 w 9144000"/>
              <a:gd name="connsiteY3" fmla="*/ 4918734 h 5143500"/>
              <a:gd name="connsiteX4" fmla="*/ 423450 w 9144000"/>
              <a:gd name="connsiteY4" fmla="*/ 4895075 h 5143500"/>
              <a:gd name="connsiteX5" fmla="*/ 515529 w 9144000"/>
              <a:gd name="connsiteY5" fmla="*/ 4808537 h 5143500"/>
              <a:gd name="connsiteX6" fmla="*/ 536418 w 9144000"/>
              <a:gd name="connsiteY6" fmla="*/ 4848822 h 5143500"/>
              <a:gd name="connsiteX7" fmla="*/ 515529 w 9144000"/>
              <a:gd name="connsiteY7" fmla="*/ 4889320 h 5143500"/>
              <a:gd name="connsiteX8" fmla="*/ 494641 w 9144000"/>
              <a:gd name="connsiteY8" fmla="*/ 4848822 h 5143500"/>
              <a:gd name="connsiteX9" fmla="*/ 515529 w 9144000"/>
              <a:gd name="connsiteY9" fmla="*/ 4808537 h 5143500"/>
              <a:gd name="connsiteX10" fmla="*/ 416843 w 9144000"/>
              <a:gd name="connsiteY10" fmla="*/ 4808537 h 5143500"/>
              <a:gd name="connsiteX11" fmla="*/ 430271 w 9144000"/>
              <a:gd name="connsiteY11" fmla="*/ 4831344 h 5143500"/>
              <a:gd name="connsiteX12" fmla="*/ 414498 w 9144000"/>
              <a:gd name="connsiteY12" fmla="*/ 4855003 h 5143500"/>
              <a:gd name="connsiteX13" fmla="*/ 401922 w 9144000"/>
              <a:gd name="connsiteY13" fmla="*/ 4833262 h 5143500"/>
              <a:gd name="connsiteX14" fmla="*/ 416843 w 9144000"/>
              <a:gd name="connsiteY14" fmla="*/ 4808537 h 5143500"/>
              <a:gd name="connsiteX15" fmla="*/ 515529 w 9144000"/>
              <a:gd name="connsiteY15" fmla="*/ 4801077 h 5143500"/>
              <a:gd name="connsiteX16" fmla="*/ 471195 w 9144000"/>
              <a:gd name="connsiteY16" fmla="*/ 4849035 h 5143500"/>
              <a:gd name="connsiteX17" fmla="*/ 515529 w 9144000"/>
              <a:gd name="connsiteY17" fmla="*/ 4897206 h 5143500"/>
              <a:gd name="connsiteX18" fmla="*/ 559864 w 9144000"/>
              <a:gd name="connsiteY18" fmla="*/ 4849035 h 5143500"/>
              <a:gd name="connsiteX19" fmla="*/ 515529 w 9144000"/>
              <a:gd name="connsiteY19" fmla="*/ 4801077 h 5143500"/>
              <a:gd name="connsiteX20" fmla="*/ 414711 w 9144000"/>
              <a:gd name="connsiteY20" fmla="*/ 4801077 h 5143500"/>
              <a:gd name="connsiteX21" fmla="*/ 381247 w 9144000"/>
              <a:gd name="connsiteY21" fmla="*/ 4833262 h 5143500"/>
              <a:gd name="connsiteX22" fmla="*/ 395528 w 9144000"/>
              <a:gd name="connsiteY22" fmla="*/ 4857987 h 5143500"/>
              <a:gd name="connsiteX23" fmla="*/ 375705 w 9144000"/>
              <a:gd name="connsiteY23" fmla="*/ 4875892 h 5143500"/>
              <a:gd name="connsiteX24" fmla="*/ 395741 w 9144000"/>
              <a:gd name="connsiteY24" fmla="*/ 4895714 h 5143500"/>
              <a:gd name="connsiteX25" fmla="*/ 374000 w 9144000"/>
              <a:gd name="connsiteY25" fmla="*/ 4920013 h 5143500"/>
              <a:gd name="connsiteX26" fmla="*/ 418121 w 9144000"/>
              <a:gd name="connsiteY26" fmla="*/ 4944738 h 5143500"/>
              <a:gd name="connsiteX27" fmla="*/ 464587 w 9144000"/>
              <a:gd name="connsiteY27" fmla="*/ 4906158 h 5143500"/>
              <a:gd name="connsiteX28" fmla="*/ 457980 w 9144000"/>
              <a:gd name="connsiteY28" fmla="*/ 4887189 h 5143500"/>
              <a:gd name="connsiteX29" fmla="*/ 413859 w 9144000"/>
              <a:gd name="connsiteY29" fmla="*/ 4876957 h 5143500"/>
              <a:gd name="connsiteX30" fmla="*/ 390199 w 9144000"/>
              <a:gd name="connsiteY30" fmla="*/ 4876957 h 5143500"/>
              <a:gd name="connsiteX31" fmla="*/ 385936 w 9144000"/>
              <a:gd name="connsiteY31" fmla="*/ 4873973 h 5143500"/>
              <a:gd name="connsiteX32" fmla="*/ 416629 w 9144000"/>
              <a:gd name="connsiteY32" fmla="*/ 4862676 h 5143500"/>
              <a:gd name="connsiteX33" fmla="*/ 426860 w 9144000"/>
              <a:gd name="connsiteY33" fmla="*/ 4861398 h 5143500"/>
              <a:gd name="connsiteX34" fmla="*/ 450520 w 9144000"/>
              <a:gd name="connsiteY34" fmla="*/ 4832196 h 5143500"/>
              <a:gd name="connsiteX35" fmla="*/ 448388 w 9144000"/>
              <a:gd name="connsiteY35" fmla="*/ 4821539 h 5143500"/>
              <a:gd name="connsiteX36" fmla="*/ 447536 w 9144000"/>
              <a:gd name="connsiteY36" fmla="*/ 4817916 h 5143500"/>
              <a:gd name="connsiteX37" fmla="*/ 450520 w 9144000"/>
              <a:gd name="connsiteY37" fmla="*/ 4814292 h 5143500"/>
              <a:gd name="connsiteX38" fmla="*/ 451585 w 9144000"/>
              <a:gd name="connsiteY38" fmla="*/ 4815784 h 5143500"/>
              <a:gd name="connsiteX39" fmla="*/ 458193 w 9144000"/>
              <a:gd name="connsiteY39" fmla="*/ 4820900 h 5143500"/>
              <a:gd name="connsiteX40" fmla="*/ 466932 w 9144000"/>
              <a:gd name="connsiteY40" fmla="*/ 4810882 h 5143500"/>
              <a:gd name="connsiteX41" fmla="*/ 456701 w 9144000"/>
              <a:gd name="connsiteY41" fmla="*/ 4801717 h 5143500"/>
              <a:gd name="connsiteX42" fmla="*/ 442207 w 9144000"/>
              <a:gd name="connsiteY42" fmla="*/ 4812587 h 5143500"/>
              <a:gd name="connsiteX43" fmla="*/ 414711 w 9144000"/>
              <a:gd name="connsiteY43" fmla="*/ 4801077 h 5143500"/>
              <a:gd name="connsiteX44" fmla="*/ 883527 w 9144000"/>
              <a:gd name="connsiteY44" fmla="*/ 4760478 h 5143500"/>
              <a:gd name="connsiteX45" fmla="*/ 883527 w 9144000"/>
              <a:gd name="connsiteY45" fmla="*/ 4890078 h 5143500"/>
              <a:gd name="connsiteX46" fmla="*/ 890727 w 9144000"/>
              <a:gd name="connsiteY46" fmla="*/ 4890078 h 5143500"/>
              <a:gd name="connsiteX47" fmla="*/ 890727 w 9144000"/>
              <a:gd name="connsiteY47" fmla="*/ 4760478 h 5143500"/>
              <a:gd name="connsiteX48" fmla="*/ 685407 w 9144000"/>
              <a:gd name="connsiteY48" fmla="*/ 4738625 h 5143500"/>
              <a:gd name="connsiteX49" fmla="*/ 646828 w 9144000"/>
              <a:gd name="connsiteY49" fmla="*/ 4794043 h 5143500"/>
              <a:gd name="connsiteX50" fmla="*/ 646828 w 9144000"/>
              <a:gd name="connsiteY50" fmla="*/ 4802782 h 5143500"/>
              <a:gd name="connsiteX51" fmla="*/ 629776 w 9144000"/>
              <a:gd name="connsiteY51" fmla="*/ 4802782 h 5143500"/>
              <a:gd name="connsiteX52" fmla="*/ 629776 w 9144000"/>
              <a:gd name="connsiteY52" fmla="*/ 4813653 h 5143500"/>
              <a:gd name="connsiteX53" fmla="*/ 646828 w 9144000"/>
              <a:gd name="connsiteY53" fmla="*/ 4813653 h 5143500"/>
              <a:gd name="connsiteX54" fmla="*/ 646828 w 9144000"/>
              <a:gd name="connsiteY54" fmla="*/ 4883778 h 5143500"/>
              <a:gd name="connsiteX55" fmla="*/ 629776 w 9144000"/>
              <a:gd name="connsiteY55" fmla="*/ 4883778 h 5143500"/>
              <a:gd name="connsiteX56" fmla="*/ 629776 w 9144000"/>
              <a:gd name="connsiteY56" fmla="*/ 4894222 h 5143500"/>
              <a:gd name="connsiteX57" fmla="*/ 685194 w 9144000"/>
              <a:gd name="connsiteY57" fmla="*/ 4894222 h 5143500"/>
              <a:gd name="connsiteX58" fmla="*/ 685194 w 9144000"/>
              <a:gd name="connsiteY58" fmla="*/ 4883778 h 5143500"/>
              <a:gd name="connsiteX59" fmla="*/ 667290 w 9144000"/>
              <a:gd name="connsiteY59" fmla="*/ 4883778 h 5143500"/>
              <a:gd name="connsiteX60" fmla="*/ 667290 w 9144000"/>
              <a:gd name="connsiteY60" fmla="*/ 4813653 h 5143500"/>
              <a:gd name="connsiteX61" fmla="*/ 685194 w 9144000"/>
              <a:gd name="connsiteY61" fmla="*/ 4813653 h 5143500"/>
              <a:gd name="connsiteX62" fmla="*/ 685194 w 9144000"/>
              <a:gd name="connsiteY62" fmla="*/ 4802782 h 5143500"/>
              <a:gd name="connsiteX63" fmla="*/ 667290 w 9144000"/>
              <a:gd name="connsiteY63" fmla="*/ 4802782 h 5143500"/>
              <a:gd name="connsiteX64" fmla="*/ 667290 w 9144000"/>
              <a:gd name="connsiteY64" fmla="*/ 4779976 h 5143500"/>
              <a:gd name="connsiteX65" fmla="*/ 683276 w 9144000"/>
              <a:gd name="connsiteY65" fmla="*/ 4746511 h 5143500"/>
              <a:gd name="connsiteX66" fmla="*/ 686899 w 9144000"/>
              <a:gd name="connsiteY66" fmla="*/ 4746938 h 5143500"/>
              <a:gd name="connsiteX67" fmla="*/ 686260 w 9144000"/>
              <a:gd name="connsiteY67" fmla="*/ 4748430 h 5143500"/>
              <a:gd name="connsiteX68" fmla="*/ 685194 w 9144000"/>
              <a:gd name="connsiteY68" fmla="*/ 4751840 h 5143500"/>
              <a:gd name="connsiteX69" fmla="*/ 695852 w 9144000"/>
              <a:gd name="connsiteY69" fmla="*/ 4763563 h 5143500"/>
              <a:gd name="connsiteX70" fmla="*/ 705656 w 9144000"/>
              <a:gd name="connsiteY70" fmla="*/ 4754611 h 5143500"/>
              <a:gd name="connsiteX71" fmla="*/ 685407 w 9144000"/>
              <a:gd name="connsiteY71" fmla="*/ 4738625 h 5143500"/>
              <a:gd name="connsiteX72" fmla="*/ 360359 w 9144000"/>
              <a:gd name="connsiteY72" fmla="*/ 4738625 h 5143500"/>
              <a:gd name="connsiteX73" fmla="*/ 321779 w 9144000"/>
              <a:gd name="connsiteY73" fmla="*/ 4794043 h 5143500"/>
              <a:gd name="connsiteX74" fmla="*/ 321779 w 9144000"/>
              <a:gd name="connsiteY74" fmla="*/ 4802782 h 5143500"/>
              <a:gd name="connsiteX75" fmla="*/ 304727 w 9144000"/>
              <a:gd name="connsiteY75" fmla="*/ 4802782 h 5143500"/>
              <a:gd name="connsiteX76" fmla="*/ 304727 w 9144000"/>
              <a:gd name="connsiteY76" fmla="*/ 4813653 h 5143500"/>
              <a:gd name="connsiteX77" fmla="*/ 321779 w 9144000"/>
              <a:gd name="connsiteY77" fmla="*/ 4813653 h 5143500"/>
              <a:gd name="connsiteX78" fmla="*/ 321779 w 9144000"/>
              <a:gd name="connsiteY78" fmla="*/ 4883778 h 5143500"/>
              <a:gd name="connsiteX79" fmla="*/ 304727 w 9144000"/>
              <a:gd name="connsiteY79" fmla="*/ 4883778 h 5143500"/>
              <a:gd name="connsiteX80" fmla="*/ 304727 w 9144000"/>
              <a:gd name="connsiteY80" fmla="*/ 4894222 h 5143500"/>
              <a:gd name="connsiteX81" fmla="*/ 360146 w 9144000"/>
              <a:gd name="connsiteY81" fmla="*/ 4894222 h 5143500"/>
              <a:gd name="connsiteX82" fmla="*/ 360146 w 9144000"/>
              <a:gd name="connsiteY82" fmla="*/ 4883778 h 5143500"/>
              <a:gd name="connsiteX83" fmla="*/ 342241 w 9144000"/>
              <a:gd name="connsiteY83" fmla="*/ 4883778 h 5143500"/>
              <a:gd name="connsiteX84" fmla="*/ 342241 w 9144000"/>
              <a:gd name="connsiteY84" fmla="*/ 4813653 h 5143500"/>
              <a:gd name="connsiteX85" fmla="*/ 360146 w 9144000"/>
              <a:gd name="connsiteY85" fmla="*/ 4813653 h 5143500"/>
              <a:gd name="connsiteX86" fmla="*/ 360146 w 9144000"/>
              <a:gd name="connsiteY86" fmla="*/ 4802782 h 5143500"/>
              <a:gd name="connsiteX87" fmla="*/ 342241 w 9144000"/>
              <a:gd name="connsiteY87" fmla="*/ 4802782 h 5143500"/>
              <a:gd name="connsiteX88" fmla="*/ 342241 w 9144000"/>
              <a:gd name="connsiteY88" fmla="*/ 4779976 h 5143500"/>
              <a:gd name="connsiteX89" fmla="*/ 358227 w 9144000"/>
              <a:gd name="connsiteY89" fmla="*/ 4746511 h 5143500"/>
              <a:gd name="connsiteX90" fmla="*/ 361851 w 9144000"/>
              <a:gd name="connsiteY90" fmla="*/ 4746938 h 5143500"/>
              <a:gd name="connsiteX91" fmla="*/ 361211 w 9144000"/>
              <a:gd name="connsiteY91" fmla="*/ 4748430 h 5143500"/>
              <a:gd name="connsiteX92" fmla="*/ 360146 w 9144000"/>
              <a:gd name="connsiteY92" fmla="*/ 4751840 h 5143500"/>
              <a:gd name="connsiteX93" fmla="*/ 370803 w 9144000"/>
              <a:gd name="connsiteY93" fmla="*/ 4763563 h 5143500"/>
              <a:gd name="connsiteX94" fmla="*/ 380608 w 9144000"/>
              <a:gd name="connsiteY94" fmla="*/ 4754611 h 5143500"/>
              <a:gd name="connsiteX95" fmla="*/ 360359 w 9144000"/>
              <a:gd name="connsiteY95" fmla="*/ 4738625 h 5143500"/>
              <a:gd name="connsiteX96" fmla="*/ 284266 w 9144000"/>
              <a:gd name="connsiteY96" fmla="*/ 4738412 h 5143500"/>
              <a:gd name="connsiteX97" fmla="*/ 245686 w 9144000"/>
              <a:gd name="connsiteY97" fmla="*/ 4794044 h 5143500"/>
              <a:gd name="connsiteX98" fmla="*/ 245686 w 9144000"/>
              <a:gd name="connsiteY98" fmla="*/ 4802782 h 5143500"/>
              <a:gd name="connsiteX99" fmla="*/ 228634 w 9144000"/>
              <a:gd name="connsiteY99" fmla="*/ 4802782 h 5143500"/>
              <a:gd name="connsiteX100" fmla="*/ 228634 w 9144000"/>
              <a:gd name="connsiteY100" fmla="*/ 4813653 h 5143500"/>
              <a:gd name="connsiteX101" fmla="*/ 245686 w 9144000"/>
              <a:gd name="connsiteY101" fmla="*/ 4813653 h 5143500"/>
              <a:gd name="connsiteX102" fmla="*/ 245686 w 9144000"/>
              <a:gd name="connsiteY102" fmla="*/ 4883565 h 5143500"/>
              <a:gd name="connsiteX103" fmla="*/ 228634 w 9144000"/>
              <a:gd name="connsiteY103" fmla="*/ 4883565 h 5143500"/>
              <a:gd name="connsiteX104" fmla="*/ 228634 w 9144000"/>
              <a:gd name="connsiteY104" fmla="*/ 4894009 h 5143500"/>
              <a:gd name="connsiteX105" fmla="*/ 284052 w 9144000"/>
              <a:gd name="connsiteY105" fmla="*/ 4894009 h 5143500"/>
              <a:gd name="connsiteX106" fmla="*/ 284052 w 9144000"/>
              <a:gd name="connsiteY106" fmla="*/ 4883565 h 5143500"/>
              <a:gd name="connsiteX107" fmla="*/ 266148 w 9144000"/>
              <a:gd name="connsiteY107" fmla="*/ 4883565 h 5143500"/>
              <a:gd name="connsiteX108" fmla="*/ 266148 w 9144000"/>
              <a:gd name="connsiteY108" fmla="*/ 4813440 h 5143500"/>
              <a:gd name="connsiteX109" fmla="*/ 284052 w 9144000"/>
              <a:gd name="connsiteY109" fmla="*/ 4813440 h 5143500"/>
              <a:gd name="connsiteX110" fmla="*/ 284052 w 9144000"/>
              <a:gd name="connsiteY110" fmla="*/ 4802569 h 5143500"/>
              <a:gd name="connsiteX111" fmla="*/ 266148 w 9144000"/>
              <a:gd name="connsiteY111" fmla="*/ 4802569 h 5143500"/>
              <a:gd name="connsiteX112" fmla="*/ 266148 w 9144000"/>
              <a:gd name="connsiteY112" fmla="*/ 4779763 h 5143500"/>
              <a:gd name="connsiteX113" fmla="*/ 282134 w 9144000"/>
              <a:gd name="connsiteY113" fmla="*/ 4746298 h 5143500"/>
              <a:gd name="connsiteX114" fmla="*/ 285758 w 9144000"/>
              <a:gd name="connsiteY114" fmla="*/ 4746725 h 5143500"/>
              <a:gd name="connsiteX115" fmla="*/ 285118 w 9144000"/>
              <a:gd name="connsiteY115" fmla="*/ 4748217 h 5143500"/>
              <a:gd name="connsiteX116" fmla="*/ 284052 w 9144000"/>
              <a:gd name="connsiteY116" fmla="*/ 4751627 h 5143500"/>
              <a:gd name="connsiteX117" fmla="*/ 294710 w 9144000"/>
              <a:gd name="connsiteY117" fmla="*/ 4763350 h 5143500"/>
              <a:gd name="connsiteX118" fmla="*/ 304515 w 9144000"/>
              <a:gd name="connsiteY118" fmla="*/ 4754398 h 5143500"/>
              <a:gd name="connsiteX119" fmla="*/ 284266 w 9144000"/>
              <a:gd name="connsiteY119" fmla="*/ 4738412 h 5143500"/>
              <a:gd name="connsiteX120" fmla="*/ 603346 w 9144000"/>
              <a:gd name="connsiteY120" fmla="*/ 4735854 h 5143500"/>
              <a:gd name="connsiteX121" fmla="*/ 601427 w 9144000"/>
              <a:gd name="connsiteY121" fmla="*/ 4736280 h 5143500"/>
              <a:gd name="connsiteX122" fmla="*/ 576916 w 9144000"/>
              <a:gd name="connsiteY122" fmla="*/ 4738199 h 5143500"/>
              <a:gd name="connsiteX123" fmla="*/ 565832 w 9144000"/>
              <a:gd name="connsiteY123" fmla="*/ 4738199 h 5143500"/>
              <a:gd name="connsiteX124" fmla="*/ 565832 w 9144000"/>
              <a:gd name="connsiteY124" fmla="*/ 4748643 h 5143500"/>
              <a:gd name="connsiteX125" fmla="*/ 582884 w 9144000"/>
              <a:gd name="connsiteY125" fmla="*/ 4748643 h 5143500"/>
              <a:gd name="connsiteX126" fmla="*/ 582884 w 9144000"/>
              <a:gd name="connsiteY126" fmla="*/ 4883565 h 5143500"/>
              <a:gd name="connsiteX127" fmla="*/ 565832 w 9144000"/>
              <a:gd name="connsiteY127" fmla="*/ 4883565 h 5143500"/>
              <a:gd name="connsiteX128" fmla="*/ 565832 w 9144000"/>
              <a:gd name="connsiteY128" fmla="*/ 4894009 h 5143500"/>
              <a:gd name="connsiteX129" fmla="*/ 620398 w 9144000"/>
              <a:gd name="connsiteY129" fmla="*/ 4894009 h 5143500"/>
              <a:gd name="connsiteX130" fmla="*/ 620398 w 9144000"/>
              <a:gd name="connsiteY130" fmla="*/ 4883565 h 5143500"/>
              <a:gd name="connsiteX131" fmla="*/ 603346 w 9144000"/>
              <a:gd name="connsiteY131" fmla="*/ 4883565 h 5143500"/>
              <a:gd name="connsiteX132" fmla="*/ 603346 w 9144000"/>
              <a:gd name="connsiteY132" fmla="*/ 4735854 h 5143500"/>
              <a:gd name="connsiteX133" fmla="*/ 763632 w 9144000"/>
              <a:gd name="connsiteY133" fmla="*/ 4712195 h 5143500"/>
              <a:gd name="connsiteX134" fmla="*/ 761927 w 9144000"/>
              <a:gd name="connsiteY134" fmla="*/ 4713047 h 5143500"/>
              <a:gd name="connsiteX135" fmla="*/ 762566 w 9144000"/>
              <a:gd name="connsiteY135" fmla="*/ 4714326 h 5143500"/>
              <a:gd name="connsiteX136" fmla="*/ 762779 w 9144000"/>
              <a:gd name="connsiteY136" fmla="*/ 4714539 h 5143500"/>
              <a:gd name="connsiteX137" fmla="*/ 762353 w 9144000"/>
              <a:gd name="connsiteY137" fmla="*/ 4714752 h 5143500"/>
              <a:gd name="connsiteX138" fmla="*/ 762353 w 9144000"/>
              <a:gd name="connsiteY138" fmla="*/ 4715605 h 5143500"/>
              <a:gd name="connsiteX139" fmla="*/ 761927 w 9144000"/>
              <a:gd name="connsiteY139" fmla="*/ 4715392 h 5143500"/>
              <a:gd name="connsiteX140" fmla="*/ 760009 w 9144000"/>
              <a:gd name="connsiteY140" fmla="*/ 4716244 h 5143500"/>
              <a:gd name="connsiteX141" fmla="*/ 759795 w 9144000"/>
              <a:gd name="connsiteY141" fmla="*/ 4718163 h 5143500"/>
              <a:gd name="connsiteX142" fmla="*/ 764485 w 9144000"/>
              <a:gd name="connsiteY142" fmla="*/ 4718589 h 5143500"/>
              <a:gd name="connsiteX143" fmla="*/ 763845 w 9144000"/>
              <a:gd name="connsiteY143" fmla="*/ 4720294 h 5143500"/>
              <a:gd name="connsiteX144" fmla="*/ 763206 w 9144000"/>
              <a:gd name="connsiteY144" fmla="*/ 4721147 h 5143500"/>
              <a:gd name="connsiteX145" fmla="*/ 763419 w 9144000"/>
              <a:gd name="connsiteY145" fmla="*/ 4723065 h 5143500"/>
              <a:gd name="connsiteX146" fmla="*/ 763206 w 9144000"/>
              <a:gd name="connsiteY146" fmla="*/ 4724983 h 5143500"/>
              <a:gd name="connsiteX147" fmla="*/ 761927 w 9144000"/>
              <a:gd name="connsiteY147" fmla="*/ 4731378 h 5143500"/>
              <a:gd name="connsiteX148" fmla="*/ 759582 w 9144000"/>
              <a:gd name="connsiteY148" fmla="*/ 4732657 h 5143500"/>
              <a:gd name="connsiteX149" fmla="*/ 756598 w 9144000"/>
              <a:gd name="connsiteY149" fmla="*/ 4732870 h 5143500"/>
              <a:gd name="connsiteX150" fmla="*/ 758090 w 9144000"/>
              <a:gd name="connsiteY150" fmla="*/ 4730099 h 5143500"/>
              <a:gd name="connsiteX151" fmla="*/ 757238 w 9144000"/>
              <a:gd name="connsiteY151" fmla="*/ 4728820 h 5143500"/>
              <a:gd name="connsiteX152" fmla="*/ 758303 w 9144000"/>
              <a:gd name="connsiteY152" fmla="*/ 4726475 h 5143500"/>
              <a:gd name="connsiteX153" fmla="*/ 758517 w 9144000"/>
              <a:gd name="connsiteY153" fmla="*/ 4723705 h 5143500"/>
              <a:gd name="connsiteX154" fmla="*/ 757877 w 9144000"/>
              <a:gd name="connsiteY154" fmla="*/ 4721147 h 5143500"/>
              <a:gd name="connsiteX155" fmla="*/ 754467 w 9144000"/>
              <a:gd name="connsiteY155" fmla="*/ 4717097 h 5143500"/>
              <a:gd name="connsiteX156" fmla="*/ 750843 w 9144000"/>
              <a:gd name="connsiteY156" fmla="*/ 4716244 h 5143500"/>
              <a:gd name="connsiteX157" fmla="*/ 747646 w 9144000"/>
              <a:gd name="connsiteY157" fmla="*/ 4713473 h 5143500"/>
              <a:gd name="connsiteX158" fmla="*/ 745088 w 9144000"/>
              <a:gd name="connsiteY158" fmla="*/ 4713260 h 5143500"/>
              <a:gd name="connsiteX159" fmla="*/ 745728 w 9144000"/>
              <a:gd name="connsiteY159" fmla="*/ 4714113 h 5143500"/>
              <a:gd name="connsiteX160" fmla="*/ 742104 w 9144000"/>
              <a:gd name="connsiteY160" fmla="*/ 4714113 h 5143500"/>
              <a:gd name="connsiteX161" fmla="*/ 742530 w 9144000"/>
              <a:gd name="connsiteY161" fmla="*/ 4714539 h 5143500"/>
              <a:gd name="connsiteX162" fmla="*/ 735070 w 9144000"/>
              <a:gd name="connsiteY162" fmla="*/ 4719868 h 5143500"/>
              <a:gd name="connsiteX163" fmla="*/ 735284 w 9144000"/>
              <a:gd name="connsiteY163" fmla="*/ 4729673 h 5143500"/>
              <a:gd name="connsiteX164" fmla="*/ 736349 w 9144000"/>
              <a:gd name="connsiteY164" fmla="*/ 4728181 h 5143500"/>
              <a:gd name="connsiteX165" fmla="*/ 737415 w 9144000"/>
              <a:gd name="connsiteY165" fmla="*/ 4730525 h 5143500"/>
              <a:gd name="connsiteX166" fmla="*/ 739120 w 9144000"/>
              <a:gd name="connsiteY166" fmla="*/ 4729246 h 5143500"/>
              <a:gd name="connsiteX167" fmla="*/ 739546 w 9144000"/>
              <a:gd name="connsiteY167" fmla="*/ 4729673 h 5143500"/>
              <a:gd name="connsiteX168" fmla="*/ 740186 w 9144000"/>
              <a:gd name="connsiteY168" fmla="*/ 4730312 h 5143500"/>
              <a:gd name="connsiteX169" fmla="*/ 737415 w 9144000"/>
              <a:gd name="connsiteY169" fmla="*/ 4733722 h 5143500"/>
              <a:gd name="connsiteX170" fmla="*/ 739760 w 9144000"/>
              <a:gd name="connsiteY170" fmla="*/ 4737559 h 5143500"/>
              <a:gd name="connsiteX171" fmla="*/ 744449 w 9144000"/>
              <a:gd name="connsiteY171" fmla="*/ 4739904 h 5143500"/>
              <a:gd name="connsiteX172" fmla="*/ 744022 w 9144000"/>
              <a:gd name="connsiteY172" fmla="*/ 4737772 h 5143500"/>
              <a:gd name="connsiteX173" fmla="*/ 747220 w 9144000"/>
              <a:gd name="connsiteY173" fmla="*/ 4740117 h 5143500"/>
              <a:gd name="connsiteX174" fmla="*/ 749138 w 9144000"/>
              <a:gd name="connsiteY174" fmla="*/ 4742248 h 5143500"/>
              <a:gd name="connsiteX175" fmla="*/ 749564 w 9144000"/>
              <a:gd name="connsiteY175" fmla="*/ 4741609 h 5143500"/>
              <a:gd name="connsiteX176" fmla="*/ 750417 w 9144000"/>
              <a:gd name="connsiteY176" fmla="*/ 4742035 h 5143500"/>
              <a:gd name="connsiteX177" fmla="*/ 750630 w 9144000"/>
              <a:gd name="connsiteY177" fmla="*/ 4742674 h 5143500"/>
              <a:gd name="connsiteX178" fmla="*/ 749778 w 9144000"/>
              <a:gd name="connsiteY178" fmla="*/ 4743101 h 5143500"/>
              <a:gd name="connsiteX179" fmla="*/ 752335 w 9144000"/>
              <a:gd name="connsiteY179" fmla="*/ 4745446 h 5143500"/>
              <a:gd name="connsiteX180" fmla="*/ 753401 w 9144000"/>
              <a:gd name="connsiteY180" fmla="*/ 4748216 h 5143500"/>
              <a:gd name="connsiteX181" fmla="*/ 752975 w 9144000"/>
              <a:gd name="connsiteY181" fmla="*/ 4752053 h 5143500"/>
              <a:gd name="connsiteX182" fmla="*/ 750843 w 9144000"/>
              <a:gd name="connsiteY182" fmla="*/ 4756742 h 5143500"/>
              <a:gd name="connsiteX183" fmla="*/ 750204 w 9144000"/>
              <a:gd name="connsiteY183" fmla="*/ 4758021 h 5143500"/>
              <a:gd name="connsiteX184" fmla="*/ 748925 w 9144000"/>
              <a:gd name="connsiteY184" fmla="*/ 4759300 h 5143500"/>
              <a:gd name="connsiteX185" fmla="*/ 747220 w 9144000"/>
              <a:gd name="connsiteY185" fmla="*/ 4759727 h 5143500"/>
              <a:gd name="connsiteX186" fmla="*/ 746580 w 9144000"/>
              <a:gd name="connsiteY186" fmla="*/ 4760792 h 5143500"/>
              <a:gd name="connsiteX187" fmla="*/ 750417 w 9144000"/>
              <a:gd name="connsiteY187" fmla="*/ 4761005 h 5143500"/>
              <a:gd name="connsiteX188" fmla="*/ 754254 w 9144000"/>
              <a:gd name="connsiteY188" fmla="*/ 4762923 h 5143500"/>
              <a:gd name="connsiteX189" fmla="*/ 754254 w 9144000"/>
              <a:gd name="connsiteY189" fmla="*/ 4761431 h 5143500"/>
              <a:gd name="connsiteX190" fmla="*/ 752335 w 9144000"/>
              <a:gd name="connsiteY190" fmla="*/ 4759939 h 5143500"/>
              <a:gd name="connsiteX191" fmla="*/ 752548 w 9144000"/>
              <a:gd name="connsiteY191" fmla="*/ 4758661 h 5143500"/>
              <a:gd name="connsiteX192" fmla="*/ 756598 w 9144000"/>
              <a:gd name="connsiteY192" fmla="*/ 4751627 h 5143500"/>
              <a:gd name="connsiteX193" fmla="*/ 758090 w 9144000"/>
              <a:gd name="connsiteY193" fmla="*/ 4750987 h 5143500"/>
              <a:gd name="connsiteX194" fmla="*/ 759369 w 9144000"/>
              <a:gd name="connsiteY194" fmla="*/ 4750135 h 5143500"/>
              <a:gd name="connsiteX195" fmla="*/ 762353 w 9144000"/>
              <a:gd name="connsiteY195" fmla="*/ 4751840 h 5143500"/>
              <a:gd name="connsiteX196" fmla="*/ 765337 w 9144000"/>
              <a:gd name="connsiteY196" fmla="*/ 4756103 h 5143500"/>
              <a:gd name="connsiteX197" fmla="*/ 766403 w 9144000"/>
              <a:gd name="connsiteY197" fmla="*/ 4758021 h 5143500"/>
              <a:gd name="connsiteX198" fmla="*/ 766829 w 9144000"/>
              <a:gd name="connsiteY198" fmla="*/ 4759300 h 5143500"/>
              <a:gd name="connsiteX199" fmla="*/ 765550 w 9144000"/>
              <a:gd name="connsiteY199" fmla="*/ 4760579 h 5143500"/>
              <a:gd name="connsiteX200" fmla="*/ 766190 w 9144000"/>
              <a:gd name="connsiteY200" fmla="*/ 4761858 h 5143500"/>
              <a:gd name="connsiteX201" fmla="*/ 769174 w 9144000"/>
              <a:gd name="connsiteY201" fmla="*/ 4759300 h 5143500"/>
              <a:gd name="connsiteX202" fmla="*/ 772584 w 9144000"/>
              <a:gd name="connsiteY202" fmla="*/ 4757808 h 5143500"/>
              <a:gd name="connsiteX203" fmla="*/ 771945 w 9144000"/>
              <a:gd name="connsiteY203" fmla="*/ 4756742 h 5143500"/>
              <a:gd name="connsiteX204" fmla="*/ 769813 w 9144000"/>
              <a:gd name="connsiteY204" fmla="*/ 4757382 h 5143500"/>
              <a:gd name="connsiteX205" fmla="*/ 768321 w 9144000"/>
              <a:gd name="connsiteY205" fmla="*/ 4756955 h 5143500"/>
              <a:gd name="connsiteX206" fmla="*/ 764485 w 9144000"/>
              <a:gd name="connsiteY206" fmla="*/ 4750348 h 5143500"/>
              <a:gd name="connsiteX207" fmla="*/ 765337 w 9144000"/>
              <a:gd name="connsiteY207" fmla="*/ 4747577 h 5143500"/>
              <a:gd name="connsiteX208" fmla="*/ 771945 w 9144000"/>
              <a:gd name="connsiteY208" fmla="*/ 4744380 h 5143500"/>
              <a:gd name="connsiteX209" fmla="*/ 775994 w 9144000"/>
              <a:gd name="connsiteY209" fmla="*/ 4736920 h 5143500"/>
              <a:gd name="connsiteX210" fmla="*/ 773437 w 9144000"/>
              <a:gd name="connsiteY210" fmla="*/ 4725197 h 5143500"/>
              <a:gd name="connsiteX211" fmla="*/ 774502 w 9144000"/>
              <a:gd name="connsiteY211" fmla="*/ 4723491 h 5143500"/>
              <a:gd name="connsiteX212" fmla="*/ 770240 w 9144000"/>
              <a:gd name="connsiteY212" fmla="*/ 4717949 h 5143500"/>
              <a:gd name="connsiteX213" fmla="*/ 772371 w 9144000"/>
              <a:gd name="connsiteY213" fmla="*/ 4714752 h 5143500"/>
              <a:gd name="connsiteX214" fmla="*/ 769600 w 9144000"/>
              <a:gd name="connsiteY214" fmla="*/ 4715179 h 5143500"/>
              <a:gd name="connsiteX215" fmla="*/ 767255 w 9144000"/>
              <a:gd name="connsiteY215" fmla="*/ 4712195 h 5143500"/>
              <a:gd name="connsiteX216" fmla="*/ 765763 w 9144000"/>
              <a:gd name="connsiteY216" fmla="*/ 4713047 h 5143500"/>
              <a:gd name="connsiteX217" fmla="*/ 763632 w 9144000"/>
              <a:gd name="connsiteY217" fmla="*/ 4712195 h 5143500"/>
              <a:gd name="connsiteX218" fmla="*/ 757024 w 9144000"/>
              <a:gd name="connsiteY218" fmla="*/ 4702390 h 5143500"/>
              <a:gd name="connsiteX219" fmla="*/ 790062 w 9144000"/>
              <a:gd name="connsiteY219" fmla="*/ 4735428 h 5143500"/>
              <a:gd name="connsiteX220" fmla="*/ 757024 w 9144000"/>
              <a:gd name="connsiteY220" fmla="*/ 4768466 h 5143500"/>
              <a:gd name="connsiteX221" fmla="*/ 723987 w 9144000"/>
              <a:gd name="connsiteY221" fmla="*/ 4735428 h 5143500"/>
              <a:gd name="connsiteX222" fmla="*/ 757024 w 9144000"/>
              <a:gd name="connsiteY222" fmla="*/ 4702390 h 5143500"/>
              <a:gd name="connsiteX223" fmla="*/ 757024 w 9144000"/>
              <a:gd name="connsiteY223" fmla="*/ 4695143 h 5143500"/>
              <a:gd name="connsiteX224" fmla="*/ 716740 w 9144000"/>
              <a:gd name="connsiteY224" fmla="*/ 4735428 h 5143500"/>
              <a:gd name="connsiteX225" fmla="*/ 757024 w 9144000"/>
              <a:gd name="connsiteY225" fmla="*/ 4775713 h 5143500"/>
              <a:gd name="connsiteX226" fmla="*/ 797309 w 9144000"/>
              <a:gd name="connsiteY226" fmla="*/ 4735428 h 5143500"/>
              <a:gd name="connsiteX227" fmla="*/ 757024 w 9144000"/>
              <a:gd name="connsiteY227" fmla="*/ 4695143 h 5143500"/>
              <a:gd name="connsiteX228" fmla="*/ 0 w 9144000"/>
              <a:gd name="connsiteY228" fmla="*/ 0 h 5143500"/>
              <a:gd name="connsiteX229" fmla="*/ 9144000 w 9144000"/>
              <a:gd name="connsiteY229" fmla="*/ 0 h 5143500"/>
              <a:gd name="connsiteX230" fmla="*/ 9144000 w 9144000"/>
              <a:gd name="connsiteY230" fmla="*/ 5143500 h 5143500"/>
              <a:gd name="connsiteX231" fmla="*/ 0 w 9144000"/>
              <a:gd name="connsiteY23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9144000" h="5143500">
                <a:moveTo>
                  <a:pt x="423450" y="4895075"/>
                </a:moveTo>
                <a:cubicBezTo>
                  <a:pt x="452012" y="4895075"/>
                  <a:pt x="453930" y="4901896"/>
                  <a:pt x="453930" y="4912979"/>
                </a:cubicBezTo>
                <a:cubicBezTo>
                  <a:pt x="453930" y="4917029"/>
                  <a:pt x="452012" y="4935999"/>
                  <a:pt x="416416" y="4935999"/>
                </a:cubicBezTo>
                <a:cubicBezTo>
                  <a:pt x="404906" y="4935999"/>
                  <a:pt x="391691" y="4931523"/>
                  <a:pt x="391691" y="4918734"/>
                </a:cubicBezTo>
                <a:cubicBezTo>
                  <a:pt x="391691" y="4911061"/>
                  <a:pt x="399578" y="4895075"/>
                  <a:pt x="423450" y="4895075"/>
                </a:cubicBezTo>
                <a:close/>
                <a:moveTo>
                  <a:pt x="515529" y="4808537"/>
                </a:moveTo>
                <a:cubicBezTo>
                  <a:pt x="534926" y="4808537"/>
                  <a:pt x="536418" y="4826868"/>
                  <a:pt x="536418" y="4848822"/>
                </a:cubicBezTo>
                <a:cubicBezTo>
                  <a:pt x="536418" y="4870989"/>
                  <a:pt x="534926" y="4889320"/>
                  <a:pt x="515529" y="4889320"/>
                </a:cubicBezTo>
                <a:cubicBezTo>
                  <a:pt x="496133" y="4889320"/>
                  <a:pt x="494641" y="4870989"/>
                  <a:pt x="494641" y="4848822"/>
                </a:cubicBezTo>
                <a:cubicBezTo>
                  <a:pt x="494641" y="4826868"/>
                  <a:pt x="496133" y="4808537"/>
                  <a:pt x="515529" y="4808537"/>
                </a:cubicBezTo>
                <a:close/>
                <a:moveTo>
                  <a:pt x="416843" y="4808537"/>
                </a:moveTo>
                <a:cubicBezTo>
                  <a:pt x="426221" y="4808537"/>
                  <a:pt x="430271" y="4815571"/>
                  <a:pt x="430271" y="4831344"/>
                </a:cubicBezTo>
                <a:cubicBezTo>
                  <a:pt x="430271" y="4845199"/>
                  <a:pt x="429205" y="4855003"/>
                  <a:pt x="414498" y="4855003"/>
                </a:cubicBezTo>
                <a:cubicBezTo>
                  <a:pt x="406185" y="4855003"/>
                  <a:pt x="401922" y="4847756"/>
                  <a:pt x="401922" y="4833262"/>
                </a:cubicBezTo>
                <a:cubicBezTo>
                  <a:pt x="401922" y="4812587"/>
                  <a:pt x="407251" y="4808537"/>
                  <a:pt x="416843" y="4808537"/>
                </a:cubicBezTo>
                <a:close/>
                <a:moveTo>
                  <a:pt x="515529" y="4801077"/>
                </a:moveTo>
                <a:cubicBezTo>
                  <a:pt x="490591" y="4801077"/>
                  <a:pt x="471195" y="4822179"/>
                  <a:pt x="471195" y="4849035"/>
                </a:cubicBezTo>
                <a:cubicBezTo>
                  <a:pt x="471195" y="4876105"/>
                  <a:pt x="490591" y="4897206"/>
                  <a:pt x="515529" y="4897206"/>
                </a:cubicBezTo>
                <a:cubicBezTo>
                  <a:pt x="540467" y="4897206"/>
                  <a:pt x="559864" y="4876105"/>
                  <a:pt x="559864" y="4849035"/>
                </a:cubicBezTo>
                <a:cubicBezTo>
                  <a:pt x="559864" y="4821966"/>
                  <a:pt x="540467" y="4801077"/>
                  <a:pt x="515529" y="4801077"/>
                </a:cubicBezTo>
                <a:close/>
                <a:moveTo>
                  <a:pt x="414711" y="4801077"/>
                </a:moveTo>
                <a:cubicBezTo>
                  <a:pt x="392757" y="4801077"/>
                  <a:pt x="381247" y="4817276"/>
                  <a:pt x="381247" y="4833262"/>
                </a:cubicBezTo>
                <a:cubicBezTo>
                  <a:pt x="381247" y="4844133"/>
                  <a:pt x="385936" y="4852232"/>
                  <a:pt x="395528" y="4857987"/>
                </a:cubicBezTo>
                <a:cubicBezTo>
                  <a:pt x="382526" y="4860758"/>
                  <a:pt x="375705" y="4866726"/>
                  <a:pt x="375705" y="4875892"/>
                </a:cubicBezTo>
                <a:cubicBezTo>
                  <a:pt x="375705" y="4890385"/>
                  <a:pt x="385723" y="4894009"/>
                  <a:pt x="395741" y="4895714"/>
                </a:cubicBezTo>
                <a:cubicBezTo>
                  <a:pt x="381247" y="4900617"/>
                  <a:pt x="374000" y="4908503"/>
                  <a:pt x="374000" y="4920013"/>
                </a:cubicBezTo>
                <a:cubicBezTo>
                  <a:pt x="374000" y="4928539"/>
                  <a:pt x="383165" y="4944738"/>
                  <a:pt x="418121" y="4944738"/>
                </a:cubicBezTo>
                <a:cubicBezTo>
                  <a:pt x="439649" y="4944738"/>
                  <a:pt x="464587" y="4934720"/>
                  <a:pt x="464587" y="4906158"/>
                </a:cubicBezTo>
                <a:cubicBezTo>
                  <a:pt x="464587" y="4898485"/>
                  <a:pt x="462456" y="4892304"/>
                  <a:pt x="457980" y="4887189"/>
                </a:cubicBezTo>
                <a:cubicBezTo>
                  <a:pt x="450733" y="4878236"/>
                  <a:pt x="444552" y="4876957"/>
                  <a:pt x="413859" y="4876957"/>
                </a:cubicBezTo>
                <a:lnTo>
                  <a:pt x="390199" y="4876957"/>
                </a:lnTo>
                <a:cubicBezTo>
                  <a:pt x="387641" y="4876957"/>
                  <a:pt x="385936" y="4875465"/>
                  <a:pt x="385936" y="4873973"/>
                </a:cubicBezTo>
                <a:cubicBezTo>
                  <a:pt x="385936" y="4866087"/>
                  <a:pt x="400217" y="4864382"/>
                  <a:pt x="416629" y="4862676"/>
                </a:cubicBezTo>
                <a:lnTo>
                  <a:pt x="426860" y="4861398"/>
                </a:lnTo>
                <a:cubicBezTo>
                  <a:pt x="431549" y="4860971"/>
                  <a:pt x="450520" y="4854364"/>
                  <a:pt x="450520" y="4832196"/>
                </a:cubicBezTo>
                <a:cubicBezTo>
                  <a:pt x="450520" y="4828147"/>
                  <a:pt x="449241" y="4824310"/>
                  <a:pt x="448388" y="4821539"/>
                </a:cubicBezTo>
                <a:cubicBezTo>
                  <a:pt x="447962" y="4820047"/>
                  <a:pt x="447536" y="4818555"/>
                  <a:pt x="447536" y="4817916"/>
                </a:cubicBezTo>
                <a:cubicBezTo>
                  <a:pt x="447536" y="4816637"/>
                  <a:pt x="449241" y="4814505"/>
                  <a:pt x="450520" y="4814292"/>
                </a:cubicBezTo>
                <a:cubicBezTo>
                  <a:pt x="450733" y="4814505"/>
                  <a:pt x="451372" y="4815145"/>
                  <a:pt x="451585" y="4815784"/>
                </a:cubicBezTo>
                <a:cubicBezTo>
                  <a:pt x="453077" y="4817916"/>
                  <a:pt x="455209" y="4820900"/>
                  <a:pt x="458193" y="4820900"/>
                </a:cubicBezTo>
                <a:cubicBezTo>
                  <a:pt x="463308" y="4820900"/>
                  <a:pt x="466932" y="4816850"/>
                  <a:pt x="466932" y="4810882"/>
                </a:cubicBezTo>
                <a:cubicBezTo>
                  <a:pt x="466932" y="4804061"/>
                  <a:pt x="461390" y="4801717"/>
                  <a:pt x="456701" y="4801717"/>
                </a:cubicBezTo>
                <a:cubicBezTo>
                  <a:pt x="449241" y="4801717"/>
                  <a:pt x="444552" y="4808111"/>
                  <a:pt x="442207" y="4812587"/>
                </a:cubicBezTo>
                <a:cubicBezTo>
                  <a:pt x="436025" y="4804914"/>
                  <a:pt x="427073" y="4801077"/>
                  <a:pt x="414711" y="4801077"/>
                </a:cubicBezTo>
                <a:close/>
                <a:moveTo>
                  <a:pt x="883527" y="4760478"/>
                </a:moveTo>
                <a:lnTo>
                  <a:pt x="883527" y="4890078"/>
                </a:lnTo>
                <a:lnTo>
                  <a:pt x="890727" y="4890078"/>
                </a:lnTo>
                <a:lnTo>
                  <a:pt x="890727" y="4760478"/>
                </a:lnTo>
                <a:close/>
                <a:moveTo>
                  <a:pt x="685407" y="4738625"/>
                </a:moveTo>
                <a:cubicBezTo>
                  <a:pt x="660895" y="4738625"/>
                  <a:pt x="646828" y="4758661"/>
                  <a:pt x="646828" y="4794043"/>
                </a:cubicBezTo>
                <a:cubicBezTo>
                  <a:pt x="646828" y="4794043"/>
                  <a:pt x="646828" y="4800437"/>
                  <a:pt x="646828" y="4802782"/>
                </a:cubicBezTo>
                <a:cubicBezTo>
                  <a:pt x="644270" y="4802782"/>
                  <a:pt x="629776" y="4802782"/>
                  <a:pt x="629776" y="4802782"/>
                </a:cubicBezTo>
                <a:lnTo>
                  <a:pt x="629776" y="4813653"/>
                </a:lnTo>
                <a:cubicBezTo>
                  <a:pt x="629776" y="4813653"/>
                  <a:pt x="644270" y="4813653"/>
                  <a:pt x="646828" y="4813653"/>
                </a:cubicBezTo>
                <a:cubicBezTo>
                  <a:pt x="646828" y="4816637"/>
                  <a:pt x="646828" y="4880794"/>
                  <a:pt x="646828" y="4883778"/>
                </a:cubicBezTo>
                <a:cubicBezTo>
                  <a:pt x="644270" y="4883778"/>
                  <a:pt x="629776" y="4883778"/>
                  <a:pt x="629776" y="4883778"/>
                </a:cubicBezTo>
                <a:lnTo>
                  <a:pt x="629776" y="4894222"/>
                </a:lnTo>
                <a:lnTo>
                  <a:pt x="685194" y="4894222"/>
                </a:lnTo>
                <a:lnTo>
                  <a:pt x="685194" y="4883778"/>
                </a:lnTo>
                <a:cubicBezTo>
                  <a:pt x="685194" y="4883778"/>
                  <a:pt x="669847" y="4883778"/>
                  <a:pt x="667290" y="4883778"/>
                </a:cubicBezTo>
                <a:cubicBezTo>
                  <a:pt x="667290" y="4880794"/>
                  <a:pt x="667290" y="4816637"/>
                  <a:pt x="667290" y="4813653"/>
                </a:cubicBezTo>
                <a:cubicBezTo>
                  <a:pt x="669847" y="4813653"/>
                  <a:pt x="685194" y="4813653"/>
                  <a:pt x="685194" y="4813653"/>
                </a:cubicBezTo>
                <a:lnTo>
                  <a:pt x="685194" y="4802782"/>
                </a:lnTo>
                <a:cubicBezTo>
                  <a:pt x="685194" y="4802782"/>
                  <a:pt x="669847" y="4802782"/>
                  <a:pt x="667290" y="4802782"/>
                </a:cubicBezTo>
                <a:cubicBezTo>
                  <a:pt x="667290" y="4800011"/>
                  <a:pt x="667290" y="4779976"/>
                  <a:pt x="667290" y="4779976"/>
                </a:cubicBezTo>
                <a:cubicBezTo>
                  <a:pt x="667290" y="4759300"/>
                  <a:pt x="673471" y="4746511"/>
                  <a:pt x="683276" y="4746511"/>
                </a:cubicBezTo>
                <a:cubicBezTo>
                  <a:pt x="684768" y="4746511"/>
                  <a:pt x="686260" y="4746724"/>
                  <a:pt x="686899" y="4746938"/>
                </a:cubicBezTo>
                <a:cubicBezTo>
                  <a:pt x="686686" y="4747577"/>
                  <a:pt x="686686" y="4748003"/>
                  <a:pt x="686260" y="4748430"/>
                </a:cubicBezTo>
                <a:cubicBezTo>
                  <a:pt x="685833" y="4749282"/>
                  <a:pt x="685194" y="4750135"/>
                  <a:pt x="685194" y="4751840"/>
                </a:cubicBezTo>
                <a:cubicBezTo>
                  <a:pt x="685194" y="4759087"/>
                  <a:pt x="689244" y="4763563"/>
                  <a:pt x="695852" y="4763563"/>
                </a:cubicBezTo>
                <a:cubicBezTo>
                  <a:pt x="700540" y="4763563"/>
                  <a:pt x="705656" y="4759939"/>
                  <a:pt x="705656" y="4754611"/>
                </a:cubicBezTo>
                <a:cubicBezTo>
                  <a:pt x="705656" y="4743527"/>
                  <a:pt x="695425" y="4738625"/>
                  <a:pt x="685407" y="4738625"/>
                </a:cubicBezTo>
                <a:close/>
                <a:moveTo>
                  <a:pt x="360359" y="4738625"/>
                </a:moveTo>
                <a:cubicBezTo>
                  <a:pt x="335847" y="4738625"/>
                  <a:pt x="321779" y="4758661"/>
                  <a:pt x="321779" y="4794043"/>
                </a:cubicBezTo>
                <a:cubicBezTo>
                  <a:pt x="321779" y="4794043"/>
                  <a:pt x="321779" y="4800437"/>
                  <a:pt x="321779" y="4802782"/>
                </a:cubicBezTo>
                <a:cubicBezTo>
                  <a:pt x="319221" y="4802782"/>
                  <a:pt x="304727" y="4802782"/>
                  <a:pt x="304727" y="4802782"/>
                </a:cubicBezTo>
                <a:lnTo>
                  <a:pt x="304727" y="4813653"/>
                </a:lnTo>
                <a:cubicBezTo>
                  <a:pt x="304727" y="4813653"/>
                  <a:pt x="319221" y="4813653"/>
                  <a:pt x="321779" y="4813653"/>
                </a:cubicBezTo>
                <a:cubicBezTo>
                  <a:pt x="321779" y="4816637"/>
                  <a:pt x="321779" y="4880794"/>
                  <a:pt x="321779" y="4883778"/>
                </a:cubicBezTo>
                <a:cubicBezTo>
                  <a:pt x="319221" y="4883778"/>
                  <a:pt x="304727" y="4883778"/>
                  <a:pt x="304727" y="4883778"/>
                </a:cubicBezTo>
                <a:lnTo>
                  <a:pt x="304727" y="4894222"/>
                </a:lnTo>
                <a:lnTo>
                  <a:pt x="360146" y="4894222"/>
                </a:lnTo>
                <a:lnTo>
                  <a:pt x="360146" y="4883778"/>
                </a:lnTo>
                <a:cubicBezTo>
                  <a:pt x="360146" y="4883778"/>
                  <a:pt x="344799" y="4883778"/>
                  <a:pt x="342241" y="4883778"/>
                </a:cubicBezTo>
                <a:cubicBezTo>
                  <a:pt x="342241" y="4880794"/>
                  <a:pt x="342241" y="4816637"/>
                  <a:pt x="342241" y="4813653"/>
                </a:cubicBezTo>
                <a:cubicBezTo>
                  <a:pt x="344799" y="4813653"/>
                  <a:pt x="360146" y="4813653"/>
                  <a:pt x="360146" y="4813653"/>
                </a:cubicBezTo>
                <a:lnTo>
                  <a:pt x="360146" y="4802782"/>
                </a:lnTo>
                <a:cubicBezTo>
                  <a:pt x="360146" y="4802782"/>
                  <a:pt x="344799" y="4802782"/>
                  <a:pt x="342241" y="4802782"/>
                </a:cubicBezTo>
                <a:cubicBezTo>
                  <a:pt x="342241" y="4800011"/>
                  <a:pt x="342241" y="4779976"/>
                  <a:pt x="342241" y="4779976"/>
                </a:cubicBezTo>
                <a:cubicBezTo>
                  <a:pt x="342241" y="4759300"/>
                  <a:pt x="348423" y="4746511"/>
                  <a:pt x="358227" y="4746511"/>
                </a:cubicBezTo>
                <a:cubicBezTo>
                  <a:pt x="359932" y="4746511"/>
                  <a:pt x="361211" y="4746724"/>
                  <a:pt x="361851" y="4746938"/>
                </a:cubicBezTo>
                <a:cubicBezTo>
                  <a:pt x="361638" y="4747577"/>
                  <a:pt x="361638" y="4748003"/>
                  <a:pt x="361211" y="4748430"/>
                </a:cubicBezTo>
                <a:cubicBezTo>
                  <a:pt x="360785" y="4749282"/>
                  <a:pt x="360146" y="4750135"/>
                  <a:pt x="360146" y="4751840"/>
                </a:cubicBezTo>
                <a:cubicBezTo>
                  <a:pt x="360146" y="4759087"/>
                  <a:pt x="364195" y="4763563"/>
                  <a:pt x="370803" y="4763563"/>
                </a:cubicBezTo>
                <a:cubicBezTo>
                  <a:pt x="375492" y="4763563"/>
                  <a:pt x="380608" y="4759939"/>
                  <a:pt x="380608" y="4754611"/>
                </a:cubicBezTo>
                <a:cubicBezTo>
                  <a:pt x="380608" y="4743527"/>
                  <a:pt x="370376" y="4738625"/>
                  <a:pt x="360359" y="4738625"/>
                </a:cubicBezTo>
                <a:close/>
                <a:moveTo>
                  <a:pt x="284266" y="4738412"/>
                </a:moveTo>
                <a:cubicBezTo>
                  <a:pt x="259753" y="4738625"/>
                  <a:pt x="245686" y="4758661"/>
                  <a:pt x="245686" y="4794044"/>
                </a:cubicBezTo>
                <a:cubicBezTo>
                  <a:pt x="245686" y="4794044"/>
                  <a:pt x="245686" y="4800438"/>
                  <a:pt x="245686" y="4802782"/>
                </a:cubicBezTo>
                <a:cubicBezTo>
                  <a:pt x="243128" y="4802782"/>
                  <a:pt x="228634" y="4802782"/>
                  <a:pt x="228634" y="4802782"/>
                </a:cubicBezTo>
                <a:lnTo>
                  <a:pt x="228634" y="4813653"/>
                </a:lnTo>
                <a:cubicBezTo>
                  <a:pt x="228634" y="4813653"/>
                  <a:pt x="243128" y="4813653"/>
                  <a:pt x="245686" y="4813653"/>
                </a:cubicBezTo>
                <a:cubicBezTo>
                  <a:pt x="245686" y="4816637"/>
                  <a:pt x="245686" y="4880581"/>
                  <a:pt x="245686" y="4883565"/>
                </a:cubicBezTo>
                <a:cubicBezTo>
                  <a:pt x="243128" y="4883565"/>
                  <a:pt x="228634" y="4883565"/>
                  <a:pt x="228634" y="4883565"/>
                </a:cubicBezTo>
                <a:lnTo>
                  <a:pt x="228634" y="4894009"/>
                </a:lnTo>
                <a:lnTo>
                  <a:pt x="284052" y="4894009"/>
                </a:lnTo>
                <a:lnTo>
                  <a:pt x="284052" y="4883565"/>
                </a:lnTo>
                <a:cubicBezTo>
                  <a:pt x="284052" y="4883565"/>
                  <a:pt x="268706" y="4883565"/>
                  <a:pt x="266148" y="4883565"/>
                </a:cubicBezTo>
                <a:cubicBezTo>
                  <a:pt x="266148" y="4880581"/>
                  <a:pt x="266148" y="4816424"/>
                  <a:pt x="266148" y="4813440"/>
                </a:cubicBezTo>
                <a:cubicBezTo>
                  <a:pt x="268706" y="4813440"/>
                  <a:pt x="284052" y="4813440"/>
                  <a:pt x="284052" y="4813440"/>
                </a:cubicBezTo>
                <a:lnTo>
                  <a:pt x="284052" y="4802569"/>
                </a:lnTo>
                <a:cubicBezTo>
                  <a:pt x="284052" y="4802569"/>
                  <a:pt x="268706" y="4802569"/>
                  <a:pt x="266148" y="4802569"/>
                </a:cubicBezTo>
                <a:cubicBezTo>
                  <a:pt x="266148" y="4799798"/>
                  <a:pt x="266148" y="4779763"/>
                  <a:pt x="266148" y="4779763"/>
                </a:cubicBezTo>
                <a:cubicBezTo>
                  <a:pt x="266148" y="4759087"/>
                  <a:pt x="272329" y="4746298"/>
                  <a:pt x="282134" y="4746298"/>
                </a:cubicBezTo>
                <a:cubicBezTo>
                  <a:pt x="283839" y="4746298"/>
                  <a:pt x="285118" y="4746512"/>
                  <a:pt x="285758" y="4746725"/>
                </a:cubicBezTo>
                <a:cubicBezTo>
                  <a:pt x="285544" y="4747364"/>
                  <a:pt x="285544" y="4747790"/>
                  <a:pt x="285118" y="4748217"/>
                </a:cubicBezTo>
                <a:cubicBezTo>
                  <a:pt x="284692" y="4749069"/>
                  <a:pt x="284052" y="4749922"/>
                  <a:pt x="284052" y="4751627"/>
                </a:cubicBezTo>
                <a:cubicBezTo>
                  <a:pt x="284052" y="4758874"/>
                  <a:pt x="288102" y="4763350"/>
                  <a:pt x="294710" y="4763350"/>
                </a:cubicBezTo>
                <a:cubicBezTo>
                  <a:pt x="299399" y="4763350"/>
                  <a:pt x="304515" y="4759727"/>
                  <a:pt x="304515" y="4754398"/>
                </a:cubicBezTo>
                <a:cubicBezTo>
                  <a:pt x="304515" y="4743314"/>
                  <a:pt x="294283" y="4738412"/>
                  <a:pt x="284266" y="4738412"/>
                </a:cubicBezTo>
                <a:close/>
                <a:moveTo>
                  <a:pt x="603346" y="4735854"/>
                </a:moveTo>
                <a:lnTo>
                  <a:pt x="601427" y="4736280"/>
                </a:lnTo>
                <a:cubicBezTo>
                  <a:pt x="594607" y="4737559"/>
                  <a:pt x="586720" y="4738199"/>
                  <a:pt x="576916" y="4738199"/>
                </a:cubicBezTo>
                <a:lnTo>
                  <a:pt x="565832" y="4738199"/>
                </a:lnTo>
                <a:lnTo>
                  <a:pt x="565832" y="4748643"/>
                </a:lnTo>
                <a:cubicBezTo>
                  <a:pt x="565832" y="4748643"/>
                  <a:pt x="580326" y="4748643"/>
                  <a:pt x="582884" y="4748643"/>
                </a:cubicBezTo>
                <a:cubicBezTo>
                  <a:pt x="582884" y="4751627"/>
                  <a:pt x="582884" y="4880581"/>
                  <a:pt x="582884" y="4883565"/>
                </a:cubicBezTo>
                <a:cubicBezTo>
                  <a:pt x="580326" y="4883565"/>
                  <a:pt x="565832" y="4883565"/>
                  <a:pt x="565832" y="4883565"/>
                </a:cubicBezTo>
                <a:lnTo>
                  <a:pt x="565832" y="4894009"/>
                </a:lnTo>
                <a:lnTo>
                  <a:pt x="620398" y="4894009"/>
                </a:lnTo>
                <a:lnTo>
                  <a:pt x="620398" y="4883565"/>
                </a:lnTo>
                <a:cubicBezTo>
                  <a:pt x="620398" y="4883565"/>
                  <a:pt x="605903" y="4883565"/>
                  <a:pt x="603346" y="4883565"/>
                </a:cubicBezTo>
                <a:cubicBezTo>
                  <a:pt x="603346" y="4880367"/>
                  <a:pt x="603346" y="4735854"/>
                  <a:pt x="603346" y="4735854"/>
                </a:cubicBezTo>
                <a:close/>
                <a:moveTo>
                  <a:pt x="763632" y="4712195"/>
                </a:moveTo>
                <a:cubicBezTo>
                  <a:pt x="762779" y="4712195"/>
                  <a:pt x="762140" y="4712195"/>
                  <a:pt x="761927" y="4713047"/>
                </a:cubicBezTo>
                <a:cubicBezTo>
                  <a:pt x="761714" y="4713473"/>
                  <a:pt x="762140" y="4713900"/>
                  <a:pt x="762566" y="4714326"/>
                </a:cubicBezTo>
                <a:cubicBezTo>
                  <a:pt x="762566" y="4714326"/>
                  <a:pt x="762779" y="4714539"/>
                  <a:pt x="762779" y="4714539"/>
                </a:cubicBezTo>
                <a:cubicBezTo>
                  <a:pt x="762566" y="4714539"/>
                  <a:pt x="762353" y="4714539"/>
                  <a:pt x="762353" y="4714752"/>
                </a:cubicBezTo>
                <a:cubicBezTo>
                  <a:pt x="762353" y="4714965"/>
                  <a:pt x="762353" y="4715392"/>
                  <a:pt x="762353" y="4715605"/>
                </a:cubicBezTo>
                <a:cubicBezTo>
                  <a:pt x="762353" y="4715605"/>
                  <a:pt x="762140" y="4715392"/>
                  <a:pt x="761927" y="4715392"/>
                </a:cubicBezTo>
                <a:cubicBezTo>
                  <a:pt x="761287" y="4715179"/>
                  <a:pt x="760222" y="4715818"/>
                  <a:pt x="760009" y="4716244"/>
                </a:cubicBezTo>
                <a:cubicBezTo>
                  <a:pt x="759582" y="4716671"/>
                  <a:pt x="759369" y="4717523"/>
                  <a:pt x="759795" y="4718163"/>
                </a:cubicBezTo>
                <a:cubicBezTo>
                  <a:pt x="761074" y="4720294"/>
                  <a:pt x="764485" y="4718589"/>
                  <a:pt x="764485" y="4718589"/>
                </a:cubicBezTo>
                <a:cubicBezTo>
                  <a:pt x="764485" y="4718589"/>
                  <a:pt x="764058" y="4719655"/>
                  <a:pt x="763845" y="4720294"/>
                </a:cubicBezTo>
                <a:cubicBezTo>
                  <a:pt x="763845" y="4720294"/>
                  <a:pt x="763632" y="4720507"/>
                  <a:pt x="763206" y="4721147"/>
                </a:cubicBezTo>
                <a:cubicBezTo>
                  <a:pt x="762779" y="4721999"/>
                  <a:pt x="763419" y="4723065"/>
                  <a:pt x="763419" y="4723065"/>
                </a:cubicBezTo>
                <a:cubicBezTo>
                  <a:pt x="763419" y="4723065"/>
                  <a:pt x="762993" y="4723917"/>
                  <a:pt x="763206" y="4724983"/>
                </a:cubicBezTo>
                <a:cubicBezTo>
                  <a:pt x="763206" y="4726049"/>
                  <a:pt x="763419" y="4730951"/>
                  <a:pt x="761927" y="4731378"/>
                </a:cubicBezTo>
                <a:cubicBezTo>
                  <a:pt x="761074" y="4731591"/>
                  <a:pt x="760009" y="4732444"/>
                  <a:pt x="759582" y="4732657"/>
                </a:cubicBezTo>
                <a:cubicBezTo>
                  <a:pt x="759156" y="4733083"/>
                  <a:pt x="756598" y="4733936"/>
                  <a:pt x="756598" y="4732870"/>
                </a:cubicBezTo>
                <a:cubicBezTo>
                  <a:pt x="756598" y="4731804"/>
                  <a:pt x="757877" y="4730525"/>
                  <a:pt x="758090" y="4730099"/>
                </a:cubicBezTo>
                <a:cubicBezTo>
                  <a:pt x="758303" y="4729673"/>
                  <a:pt x="757238" y="4728820"/>
                  <a:pt x="757238" y="4728820"/>
                </a:cubicBezTo>
                <a:cubicBezTo>
                  <a:pt x="757238" y="4728820"/>
                  <a:pt x="757877" y="4727967"/>
                  <a:pt x="758303" y="4726475"/>
                </a:cubicBezTo>
                <a:cubicBezTo>
                  <a:pt x="758517" y="4725409"/>
                  <a:pt x="758730" y="4724770"/>
                  <a:pt x="758517" y="4723705"/>
                </a:cubicBezTo>
                <a:cubicBezTo>
                  <a:pt x="758517" y="4722425"/>
                  <a:pt x="757877" y="4721147"/>
                  <a:pt x="757877" y="4721147"/>
                </a:cubicBezTo>
                <a:cubicBezTo>
                  <a:pt x="757877" y="4721147"/>
                  <a:pt x="757024" y="4718376"/>
                  <a:pt x="754467" y="4717097"/>
                </a:cubicBezTo>
                <a:cubicBezTo>
                  <a:pt x="752548" y="4716031"/>
                  <a:pt x="750843" y="4716244"/>
                  <a:pt x="750843" y="4716244"/>
                </a:cubicBezTo>
                <a:cubicBezTo>
                  <a:pt x="750843" y="4716244"/>
                  <a:pt x="749351" y="4713900"/>
                  <a:pt x="747646" y="4713473"/>
                </a:cubicBezTo>
                <a:cubicBezTo>
                  <a:pt x="745941" y="4713047"/>
                  <a:pt x="745088" y="4713260"/>
                  <a:pt x="745088" y="4713260"/>
                </a:cubicBezTo>
                <a:lnTo>
                  <a:pt x="745728" y="4714113"/>
                </a:lnTo>
                <a:lnTo>
                  <a:pt x="742104" y="4714113"/>
                </a:lnTo>
                <a:lnTo>
                  <a:pt x="742530" y="4714539"/>
                </a:lnTo>
                <a:cubicBezTo>
                  <a:pt x="742530" y="4714539"/>
                  <a:pt x="737415" y="4714965"/>
                  <a:pt x="735070" y="4719868"/>
                </a:cubicBezTo>
                <a:cubicBezTo>
                  <a:pt x="732726" y="4724770"/>
                  <a:pt x="735284" y="4729673"/>
                  <a:pt x="735284" y="4729673"/>
                </a:cubicBezTo>
                <a:lnTo>
                  <a:pt x="736349" y="4728181"/>
                </a:lnTo>
                <a:lnTo>
                  <a:pt x="737415" y="4730525"/>
                </a:lnTo>
                <a:cubicBezTo>
                  <a:pt x="737415" y="4730525"/>
                  <a:pt x="738907" y="4730525"/>
                  <a:pt x="739120" y="4729246"/>
                </a:cubicBezTo>
                <a:cubicBezTo>
                  <a:pt x="739546" y="4727967"/>
                  <a:pt x="739546" y="4729673"/>
                  <a:pt x="739546" y="4729673"/>
                </a:cubicBezTo>
                <a:lnTo>
                  <a:pt x="740186" y="4730312"/>
                </a:lnTo>
                <a:cubicBezTo>
                  <a:pt x="740186" y="4730312"/>
                  <a:pt x="737415" y="4730738"/>
                  <a:pt x="737415" y="4733722"/>
                </a:cubicBezTo>
                <a:cubicBezTo>
                  <a:pt x="737415" y="4736067"/>
                  <a:pt x="739760" y="4737559"/>
                  <a:pt x="739760" y="4737559"/>
                </a:cubicBezTo>
                <a:lnTo>
                  <a:pt x="744449" y="4739904"/>
                </a:lnTo>
                <a:lnTo>
                  <a:pt x="744022" y="4737772"/>
                </a:lnTo>
                <a:cubicBezTo>
                  <a:pt x="744022" y="4737772"/>
                  <a:pt x="745728" y="4739051"/>
                  <a:pt x="747220" y="4740117"/>
                </a:cubicBezTo>
                <a:cubicBezTo>
                  <a:pt x="748712" y="4741396"/>
                  <a:pt x="749138" y="4742248"/>
                  <a:pt x="749138" y="4742248"/>
                </a:cubicBezTo>
                <a:cubicBezTo>
                  <a:pt x="749138" y="4742248"/>
                  <a:pt x="749351" y="4741822"/>
                  <a:pt x="749564" y="4741609"/>
                </a:cubicBezTo>
                <a:cubicBezTo>
                  <a:pt x="749778" y="4741609"/>
                  <a:pt x="750204" y="4741609"/>
                  <a:pt x="750417" y="4742035"/>
                </a:cubicBezTo>
                <a:cubicBezTo>
                  <a:pt x="750843" y="4742462"/>
                  <a:pt x="750630" y="4742674"/>
                  <a:pt x="750630" y="4742674"/>
                </a:cubicBezTo>
                <a:cubicBezTo>
                  <a:pt x="750630" y="4742674"/>
                  <a:pt x="749990" y="4742674"/>
                  <a:pt x="749778" y="4743101"/>
                </a:cubicBezTo>
                <a:cubicBezTo>
                  <a:pt x="749564" y="4743527"/>
                  <a:pt x="751269" y="4744380"/>
                  <a:pt x="752335" y="4745446"/>
                </a:cubicBezTo>
                <a:cubicBezTo>
                  <a:pt x="752975" y="4746085"/>
                  <a:pt x="753188" y="4746724"/>
                  <a:pt x="753401" y="4748216"/>
                </a:cubicBezTo>
                <a:cubicBezTo>
                  <a:pt x="753614" y="4749922"/>
                  <a:pt x="752975" y="4752053"/>
                  <a:pt x="752975" y="4752053"/>
                </a:cubicBezTo>
                <a:cubicBezTo>
                  <a:pt x="752975" y="4752053"/>
                  <a:pt x="751269" y="4755890"/>
                  <a:pt x="750843" y="4756742"/>
                </a:cubicBezTo>
                <a:cubicBezTo>
                  <a:pt x="750630" y="4757169"/>
                  <a:pt x="750204" y="4758021"/>
                  <a:pt x="750204" y="4758021"/>
                </a:cubicBezTo>
                <a:cubicBezTo>
                  <a:pt x="750204" y="4758021"/>
                  <a:pt x="749351" y="4759087"/>
                  <a:pt x="748925" y="4759300"/>
                </a:cubicBezTo>
                <a:cubicBezTo>
                  <a:pt x="748498" y="4759513"/>
                  <a:pt x="747859" y="4759300"/>
                  <a:pt x="747220" y="4759727"/>
                </a:cubicBezTo>
                <a:cubicBezTo>
                  <a:pt x="746794" y="4759939"/>
                  <a:pt x="746580" y="4760792"/>
                  <a:pt x="746580" y="4760792"/>
                </a:cubicBezTo>
                <a:cubicBezTo>
                  <a:pt x="746580" y="4760792"/>
                  <a:pt x="748286" y="4760579"/>
                  <a:pt x="750417" y="4761005"/>
                </a:cubicBezTo>
                <a:cubicBezTo>
                  <a:pt x="752548" y="4761431"/>
                  <a:pt x="754254" y="4762923"/>
                  <a:pt x="754254" y="4762923"/>
                </a:cubicBezTo>
                <a:cubicBezTo>
                  <a:pt x="754254" y="4762923"/>
                  <a:pt x="755106" y="4761858"/>
                  <a:pt x="754254" y="4761431"/>
                </a:cubicBezTo>
                <a:cubicBezTo>
                  <a:pt x="753401" y="4761005"/>
                  <a:pt x="752548" y="4760579"/>
                  <a:pt x="752335" y="4759939"/>
                </a:cubicBezTo>
                <a:cubicBezTo>
                  <a:pt x="752122" y="4759513"/>
                  <a:pt x="752335" y="4759087"/>
                  <a:pt x="752548" y="4758661"/>
                </a:cubicBezTo>
                <a:cubicBezTo>
                  <a:pt x="752761" y="4758234"/>
                  <a:pt x="755959" y="4752053"/>
                  <a:pt x="756598" y="4751627"/>
                </a:cubicBezTo>
                <a:cubicBezTo>
                  <a:pt x="757238" y="4751200"/>
                  <a:pt x="757238" y="4751200"/>
                  <a:pt x="758090" y="4750987"/>
                </a:cubicBezTo>
                <a:cubicBezTo>
                  <a:pt x="758943" y="4750561"/>
                  <a:pt x="759369" y="4750135"/>
                  <a:pt x="759369" y="4750135"/>
                </a:cubicBezTo>
                <a:cubicBezTo>
                  <a:pt x="759369" y="4750135"/>
                  <a:pt x="761287" y="4750987"/>
                  <a:pt x="762353" y="4751840"/>
                </a:cubicBezTo>
                <a:cubicBezTo>
                  <a:pt x="763419" y="4752906"/>
                  <a:pt x="764911" y="4755463"/>
                  <a:pt x="765337" y="4756103"/>
                </a:cubicBezTo>
                <a:cubicBezTo>
                  <a:pt x="765763" y="4756955"/>
                  <a:pt x="765977" y="4757169"/>
                  <a:pt x="766403" y="4758021"/>
                </a:cubicBezTo>
                <a:cubicBezTo>
                  <a:pt x="766403" y="4758021"/>
                  <a:pt x="766829" y="4758874"/>
                  <a:pt x="766829" y="4759300"/>
                </a:cubicBezTo>
                <a:cubicBezTo>
                  <a:pt x="766829" y="4759727"/>
                  <a:pt x="765763" y="4760153"/>
                  <a:pt x="765550" y="4760579"/>
                </a:cubicBezTo>
                <a:cubicBezTo>
                  <a:pt x="765337" y="4761219"/>
                  <a:pt x="766190" y="4761858"/>
                  <a:pt x="766190" y="4761858"/>
                </a:cubicBezTo>
                <a:cubicBezTo>
                  <a:pt x="766190" y="4761858"/>
                  <a:pt x="767255" y="4760366"/>
                  <a:pt x="769174" y="4759300"/>
                </a:cubicBezTo>
                <a:cubicBezTo>
                  <a:pt x="771092" y="4758234"/>
                  <a:pt x="772584" y="4757808"/>
                  <a:pt x="772584" y="4757808"/>
                </a:cubicBezTo>
                <a:cubicBezTo>
                  <a:pt x="772584" y="4757808"/>
                  <a:pt x="772584" y="4756742"/>
                  <a:pt x="771945" y="4756742"/>
                </a:cubicBezTo>
                <a:cubicBezTo>
                  <a:pt x="771305" y="4756742"/>
                  <a:pt x="770453" y="4757169"/>
                  <a:pt x="769813" y="4757382"/>
                </a:cubicBezTo>
                <a:cubicBezTo>
                  <a:pt x="769174" y="4757595"/>
                  <a:pt x="768747" y="4757169"/>
                  <a:pt x="768321" y="4756955"/>
                </a:cubicBezTo>
                <a:cubicBezTo>
                  <a:pt x="767682" y="4756529"/>
                  <a:pt x="764911" y="4750987"/>
                  <a:pt x="764485" y="4750348"/>
                </a:cubicBezTo>
                <a:cubicBezTo>
                  <a:pt x="764271" y="4749708"/>
                  <a:pt x="764058" y="4748643"/>
                  <a:pt x="765337" y="4747577"/>
                </a:cubicBezTo>
                <a:cubicBezTo>
                  <a:pt x="766616" y="4746511"/>
                  <a:pt x="770666" y="4745232"/>
                  <a:pt x="771945" y="4744380"/>
                </a:cubicBezTo>
                <a:cubicBezTo>
                  <a:pt x="773224" y="4743527"/>
                  <a:pt x="775142" y="4742462"/>
                  <a:pt x="775994" y="4736920"/>
                </a:cubicBezTo>
                <a:cubicBezTo>
                  <a:pt x="777486" y="4730738"/>
                  <a:pt x="774076" y="4726262"/>
                  <a:pt x="773437" y="4725197"/>
                </a:cubicBezTo>
                <a:cubicBezTo>
                  <a:pt x="773437" y="4725197"/>
                  <a:pt x="774502" y="4725197"/>
                  <a:pt x="774502" y="4723491"/>
                </a:cubicBezTo>
                <a:cubicBezTo>
                  <a:pt x="774502" y="4721999"/>
                  <a:pt x="771092" y="4718802"/>
                  <a:pt x="770240" y="4717949"/>
                </a:cubicBezTo>
                <a:lnTo>
                  <a:pt x="772371" y="4714752"/>
                </a:lnTo>
                <a:lnTo>
                  <a:pt x="769600" y="4715179"/>
                </a:lnTo>
                <a:cubicBezTo>
                  <a:pt x="769600" y="4715179"/>
                  <a:pt x="768747" y="4712408"/>
                  <a:pt x="767255" y="4712195"/>
                </a:cubicBezTo>
                <a:cubicBezTo>
                  <a:pt x="765763" y="4711981"/>
                  <a:pt x="765763" y="4713047"/>
                  <a:pt x="765763" y="4713047"/>
                </a:cubicBezTo>
                <a:cubicBezTo>
                  <a:pt x="765763" y="4713047"/>
                  <a:pt x="764485" y="4712195"/>
                  <a:pt x="763632" y="4712195"/>
                </a:cubicBezTo>
                <a:close/>
                <a:moveTo>
                  <a:pt x="757024" y="4702390"/>
                </a:moveTo>
                <a:cubicBezTo>
                  <a:pt x="775355" y="4702390"/>
                  <a:pt x="790062" y="4717098"/>
                  <a:pt x="790062" y="4735428"/>
                </a:cubicBezTo>
                <a:cubicBezTo>
                  <a:pt x="790062" y="4753759"/>
                  <a:pt x="775355" y="4768466"/>
                  <a:pt x="757024" y="4768466"/>
                </a:cubicBezTo>
                <a:cubicBezTo>
                  <a:pt x="738694" y="4768466"/>
                  <a:pt x="723987" y="4753759"/>
                  <a:pt x="723987" y="4735428"/>
                </a:cubicBezTo>
                <a:cubicBezTo>
                  <a:pt x="723987" y="4717098"/>
                  <a:pt x="738694" y="4702390"/>
                  <a:pt x="757024" y="4702390"/>
                </a:cubicBezTo>
                <a:close/>
                <a:moveTo>
                  <a:pt x="757024" y="4695143"/>
                </a:moveTo>
                <a:cubicBezTo>
                  <a:pt x="734857" y="4695143"/>
                  <a:pt x="716740" y="4713261"/>
                  <a:pt x="716740" y="4735428"/>
                </a:cubicBezTo>
                <a:cubicBezTo>
                  <a:pt x="716740" y="4757595"/>
                  <a:pt x="734857" y="4775713"/>
                  <a:pt x="757024" y="4775713"/>
                </a:cubicBezTo>
                <a:cubicBezTo>
                  <a:pt x="779192" y="4775713"/>
                  <a:pt x="797309" y="4757595"/>
                  <a:pt x="797309" y="4735428"/>
                </a:cubicBezTo>
                <a:cubicBezTo>
                  <a:pt x="797309" y="4713261"/>
                  <a:pt x="779405" y="4695143"/>
                  <a:pt x="757024" y="4695143"/>
                </a:cubicBezTo>
                <a:close/>
                <a:moveTo>
                  <a:pt x="0" y="0"/>
                </a:moveTo>
                <a:lnTo>
                  <a:pt x="9144000" y="0"/>
                </a:lnTo>
                <a:lnTo>
                  <a:pt x="9144000" y="5143500"/>
                </a:lnTo>
                <a:lnTo>
                  <a:pt x="0" y="5143500"/>
                </a:lnTo>
                <a:close/>
              </a:path>
            </a:pathLst>
          </a:custGeom>
          <a:noFill/>
        </p:spPr>
        <p:txBody>
          <a:bodyPr wrap="square" anchor="ctr" anchorCtr="0">
            <a:noAutofit/>
          </a:bodyPr>
          <a:lstStyle>
            <a:lvl1pPr algn="ctr">
              <a:defRPr b="0"/>
            </a:lvl1pPr>
          </a:lstStyle>
          <a:p>
            <a:pPr lvl="0"/>
            <a:r>
              <a:rPr lang="fr-FR" noProof="0"/>
              <a:t>Cliquez sur l'icône pour ajouter une image</a:t>
            </a:r>
            <a:endParaRPr lang="fr-FR" noProof="0" dirty="0"/>
          </a:p>
        </p:txBody>
      </p:sp>
      <p:sp>
        <p:nvSpPr>
          <p:cNvPr id="5" name="Titre 4"/>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4" name="Espace réservé du texte 3"/>
          <p:cNvSpPr>
            <a:spLocks noGrp="1"/>
          </p:cNvSpPr>
          <p:nvPr>
            <p:ph type="body" sz="quarter" idx="11"/>
          </p:nvPr>
        </p:nvSpPr>
        <p:spPr>
          <a:xfrm>
            <a:off x="6524369" y="2906548"/>
            <a:ext cx="5668800" cy="1977600"/>
          </a:xfrm>
          <a:solidFill>
            <a:schemeClr val="bg1"/>
          </a:solidFill>
        </p:spPr>
        <p:txBody>
          <a:bodyPr lIns="288000" tIns="144000" rIns="288000" bIns="144000" anchor="ct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solidFill>
                  <a:schemeClr val="bg1"/>
                </a:solidFill>
              </a:defRPr>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83DDAEB0-4714-ABA5-F780-B671D5812B53}"/>
              </a:ext>
            </a:extLst>
          </p:cNvPr>
          <p:cNvSpPr>
            <a:spLocks noGrp="1"/>
          </p:cNvSpPr>
          <p:nvPr>
            <p:ph type="sldNum" sz="quarter" idx="15"/>
          </p:nvPr>
        </p:nvSpPr>
        <p:spPr/>
        <p:txBody>
          <a:bodyPr/>
          <a:lstStyle>
            <a:lvl1pPr>
              <a:defRPr>
                <a:solidFill>
                  <a:schemeClr val="bg1"/>
                </a:solidFill>
              </a:defRPr>
            </a:lvl1pPr>
          </a:lstStyle>
          <a:p>
            <a:pPr>
              <a:defRPr/>
            </a:pPr>
            <a:fld id="{E5B2344F-7220-41A7-9D29-5546F3462A31}" type="slidenum">
              <a:rPr lang="fr-FR"/>
              <a:pPr>
                <a:defRPr/>
              </a:pPr>
              <a:t>‹N°›</a:t>
            </a:fld>
            <a:endParaRPr lang="fr-FR"/>
          </a:p>
        </p:txBody>
      </p:sp>
    </p:spTree>
    <p:extLst>
      <p:ext uri="{BB962C8B-B14F-4D97-AF65-F5344CB8AC3E}">
        <p14:creationId xmlns:p14="http://schemas.microsoft.com/office/powerpoint/2010/main" val="68488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re + 2 imag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Espace réservé pour une image  2"/>
          <p:cNvSpPr>
            <a:spLocks noGrp="1"/>
          </p:cNvSpPr>
          <p:nvPr>
            <p:ph type="pic" sz="quarter" idx="10"/>
          </p:nvPr>
        </p:nvSpPr>
        <p:spPr>
          <a:xfrm>
            <a:off x="611277" y="1918009"/>
            <a:ext cx="4863832" cy="3942860"/>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5670955" y="1918010"/>
            <a:ext cx="5841771" cy="2514655"/>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5678248" y="4563534"/>
            <a:ext cx="5827184"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13" name="Titre 12"/>
          <p:cNvSpPr>
            <a:spLocks noGrp="1"/>
          </p:cNvSpPr>
          <p:nvPr>
            <p:ph type="title"/>
          </p:nvPr>
        </p:nvSpPr>
        <p:spPr/>
        <p:txBody>
          <a:bodyPr/>
          <a:lstStyle/>
          <a:p>
            <a:r>
              <a:rPr lang="fr-FR"/>
              <a:t>Modifiez le style du titre</a:t>
            </a:r>
            <a:endParaRPr lang="fr-FR" dirty="0"/>
          </a:p>
        </p:txBody>
      </p:sp>
      <p:sp>
        <p:nvSpPr>
          <p:cNvPr id="2" name="Espace réservé du numéro de diapositive 2">
            <a:extLst>
              <a:ext uri="{FF2B5EF4-FFF2-40B4-BE49-F238E27FC236}">
                <a16:creationId xmlns:a16="http://schemas.microsoft.com/office/drawing/2014/main" id="{40F5CB0B-B2F3-E745-FA0A-3E7530952900}"/>
              </a:ext>
            </a:extLst>
          </p:cNvPr>
          <p:cNvSpPr>
            <a:spLocks noGrp="1"/>
          </p:cNvSpPr>
          <p:nvPr>
            <p:ph type="sldNum" sz="quarter" idx="17"/>
          </p:nvPr>
        </p:nvSpPr>
        <p:spPr/>
        <p:txBody>
          <a:bodyPr/>
          <a:lstStyle>
            <a:lvl1pPr>
              <a:defRPr/>
            </a:lvl1pPr>
          </a:lstStyle>
          <a:p>
            <a:pPr>
              <a:defRPr/>
            </a:pPr>
            <a:fld id="{83D135F2-5973-420A-921F-B68A57DCBB43}" type="slidenum">
              <a:rPr lang="fr-FR"/>
              <a:pPr>
                <a:defRPr/>
              </a:pPr>
              <a:t>‹N°›</a:t>
            </a:fld>
            <a:endParaRPr lang="fr-FR"/>
          </a:p>
        </p:txBody>
      </p:sp>
    </p:spTree>
    <p:extLst>
      <p:ext uri="{BB962C8B-B14F-4D97-AF65-F5344CB8AC3E}">
        <p14:creationId xmlns:p14="http://schemas.microsoft.com/office/powerpoint/2010/main" val="3589964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re + 2 images + 2 text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Espace réservé pour une image  2"/>
          <p:cNvSpPr>
            <a:spLocks noGrp="1"/>
          </p:cNvSpPr>
          <p:nvPr>
            <p:ph type="pic" sz="quarter" idx="10"/>
          </p:nvPr>
        </p:nvSpPr>
        <p:spPr>
          <a:xfrm>
            <a:off x="696687" y="2086226"/>
            <a:ext cx="5216431" cy="225185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6235339" y="2086227"/>
            <a:ext cx="5238204" cy="2251853"/>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6267227" y="4563534"/>
            <a:ext cx="5206316"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10"/>
          <p:cNvSpPr>
            <a:spLocks noGrp="1"/>
          </p:cNvSpPr>
          <p:nvPr>
            <p:ph type="body" sz="quarter" idx="17"/>
          </p:nvPr>
        </p:nvSpPr>
        <p:spPr>
          <a:xfrm>
            <a:off x="696689" y="4563534"/>
            <a:ext cx="5206316"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BFCB24B7-9B29-358E-CE3C-66861BADFF6D}"/>
              </a:ext>
            </a:extLst>
          </p:cNvPr>
          <p:cNvSpPr>
            <a:spLocks noGrp="1"/>
          </p:cNvSpPr>
          <p:nvPr>
            <p:ph type="sldNum" sz="quarter" idx="18"/>
          </p:nvPr>
        </p:nvSpPr>
        <p:spPr/>
        <p:txBody>
          <a:bodyPr/>
          <a:lstStyle>
            <a:lvl1pPr>
              <a:defRPr/>
            </a:lvl1pPr>
          </a:lstStyle>
          <a:p>
            <a:pPr>
              <a:defRPr/>
            </a:pPr>
            <a:fld id="{52E1970B-B908-4C52-95A2-F73F06A2F827}" type="slidenum">
              <a:rPr lang="fr-FR"/>
              <a:pPr>
                <a:defRPr/>
              </a:pPr>
              <a:t>‹N°›</a:t>
            </a:fld>
            <a:endParaRPr lang="fr-FR"/>
          </a:p>
        </p:txBody>
      </p:sp>
    </p:spTree>
    <p:extLst>
      <p:ext uri="{BB962C8B-B14F-4D97-AF65-F5344CB8AC3E}">
        <p14:creationId xmlns:p14="http://schemas.microsoft.com/office/powerpoint/2010/main" val="361550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re + 2 images vertical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 name="Espace réservé pour une image  2"/>
          <p:cNvSpPr>
            <a:spLocks noGrp="1"/>
          </p:cNvSpPr>
          <p:nvPr>
            <p:ph type="pic" sz="quarter" idx="17"/>
          </p:nvPr>
        </p:nvSpPr>
        <p:spPr>
          <a:xfrm>
            <a:off x="3749858" y="954690"/>
            <a:ext cx="2894401" cy="515494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675734" y="954690"/>
            <a:ext cx="2894401" cy="5154943"/>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7011429" y="3429001"/>
            <a:ext cx="4875772" cy="2680632"/>
          </a:xfrm>
        </p:spPr>
        <p:txBody>
          <a:bodyPr anchor="b"/>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a:xfrm>
            <a:off x="7011429" y="811823"/>
            <a:ext cx="4875772" cy="1477328"/>
          </a:xfrm>
        </p:spPr>
        <p:txBody>
          <a:bodyPr/>
          <a:lstStyle>
            <a:lvl1pPr algn="l">
              <a:defRPr>
                <a:solidFill>
                  <a:schemeClr val="tx1"/>
                </a:solidFill>
              </a:defRPr>
            </a:lvl1p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E41E46CE-6066-5FB2-1DFF-0ADFFF3378CC}"/>
              </a:ext>
            </a:extLst>
          </p:cNvPr>
          <p:cNvSpPr>
            <a:spLocks noGrp="1"/>
          </p:cNvSpPr>
          <p:nvPr>
            <p:ph type="sldNum" sz="quarter" idx="18"/>
          </p:nvPr>
        </p:nvSpPr>
        <p:spPr/>
        <p:txBody>
          <a:bodyPr/>
          <a:lstStyle>
            <a:lvl1pPr>
              <a:defRPr/>
            </a:lvl1pPr>
          </a:lstStyle>
          <a:p>
            <a:pPr>
              <a:defRPr/>
            </a:pPr>
            <a:fld id="{42E09B37-A50F-4E02-9801-CF7C9BB370D1}" type="slidenum">
              <a:rPr lang="fr-FR"/>
              <a:pPr>
                <a:defRPr/>
              </a:pPr>
              <a:t>‹N°›</a:t>
            </a:fld>
            <a:endParaRPr lang="fr-FR"/>
          </a:p>
        </p:txBody>
      </p:sp>
    </p:spTree>
    <p:extLst>
      <p:ext uri="{BB962C8B-B14F-4D97-AF65-F5344CB8AC3E}">
        <p14:creationId xmlns:p14="http://schemas.microsoft.com/office/powerpoint/2010/main" val="132839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re + 3 imag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Espace réservé du texte 10"/>
          <p:cNvSpPr>
            <a:spLocks noGrp="1"/>
          </p:cNvSpPr>
          <p:nvPr>
            <p:ph type="body" sz="quarter" idx="16"/>
          </p:nvPr>
        </p:nvSpPr>
        <p:spPr>
          <a:xfrm>
            <a:off x="4821587" y="1817155"/>
            <a:ext cx="3233835" cy="2023399"/>
          </a:xfrm>
        </p:spPr>
        <p:txBody>
          <a:bodyPr anchor="b"/>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8" name="Espace réservé du texte 10"/>
          <p:cNvSpPr>
            <a:spLocks noGrp="1"/>
          </p:cNvSpPr>
          <p:nvPr>
            <p:ph type="body" sz="quarter" idx="18"/>
          </p:nvPr>
        </p:nvSpPr>
        <p:spPr>
          <a:xfrm>
            <a:off x="8346889" y="1817155"/>
            <a:ext cx="3233835" cy="2023399"/>
          </a:xfrm>
        </p:spPr>
        <p:txBody>
          <a:bodyPr anchor="b"/>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pour une image  2"/>
          <p:cNvSpPr>
            <a:spLocks noGrp="1"/>
          </p:cNvSpPr>
          <p:nvPr>
            <p:ph type="pic" sz="quarter" idx="14"/>
          </p:nvPr>
        </p:nvSpPr>
        <p:spPr>
          <a:xfrm>
            <a:off x="4821585" y="4020271"/>
            <a:ext cx="3233835" cy="1840596"/>
          </a:xfrm>
        </p:spPr>
        <p:txBody>
          <a:bodyPr anchor="ctr" anchorCtr="0"/>
          <a:lstStyle>
            <a:lvl1pPr algn="ctr">
              <a:defRPr b="0"/>
            </a:lvl1pPr>
          </a:lstStyle>
          <a:p>
            <a:pPr lvl="0"/>
            <a:r>
              <a:rPr lang="fr-FR" noProof="0"/>
              <a:t>Cliquez sur l'icône pour ajouter une image</a:t>
            </a:r>
            <a:endParaRPr lang="fr-FR" noProof="0" dirty="0"/>
          </a:p>
        </p:txBody>
      </p:sp>
      <p:sp>
        <p:nvSpPr>
          <p:cNvPr id="17" name="Espace réservé pour une image  2"/>
          <p:cNvSpPr>
            <a:spLocks noGrp="1"/>
          </p:cNvSpPr>
          <p:nvPr>
            <p:ph type="pic" sz="quarter" idx="17"/>
          </p:nvPr>
        </p:nvSpPr>
        <p:spPr>
          <a:xfrm>
            <a:off x="8346889" y="4020271"/>
            <a:ext cx="3233835" cy="1840596"/>
          </a:xfrm>
        </p:spPr>
        <p:txBody>
          <a:bodyPr anchor="ctr" anchorCtr="0"/>
          <a:lstStyle>
            <a:lvl1pPr algn="ctr">
              <a:defRPr b="0"/>
            </a:lvl1pPr>
          </a:lstStyle>
          <a:p>
            <a:pPr lvl="0"/>
            <a:r>
              <a:rPr lang="fr-FR" noProof="0"/>
              <a:t>Cliquez sur l'icône pour ajouter une image</a:t>
            </a:r>
            <a:endParaRPr lang="fr-FR" noProof="0" dirty="0"/>
          </a:p>
        </p:txBody>
      </p:sp>
      <p:sp>
        <p:nvSpPr>
          <p:cNvPr id="8" name="Espace réservé pour une image  2"/>
          <p:cNvSpPr>
            <a:spLocks noGrp="1"/>
          </p:cNvSpPr>
          <p:nvPr>
            <p:ph type="pic" sz="quarter" idx="10"/>
          </p:nvPr>
        </p:nvSpPr>
        <p:spPr>
          <a:xfrm>
            <a:off x="611276" y="1817155"/>
            <a:ext cx="3918832" cy="4043896"/>
          </a:xfrm>
        </p:spPr>
        <p:txBody>
          <a:bodyPr anchor="ctr" anchorCtr="0"/>
          <a:lstStyle>
            <a:lvl1pPr algn="ctr">
              <a:defRPr b="0"/>
            </a:lvl1pPr>
          </a:lstStyle>
          <a:p>
            <a:pPr lvl="0"/>
            <a:r>
              <a:rPr lang="fr-FR" noProof="0"/>
              <a:t>Cliquez sur l'icône pour ajouter une image</a:t>
            </a:r>
            <a:endParaRPr lang="fr-FR" noProof="0"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C62AAC69-D5D9-A593-9336-F541CF416E93}"/>
              </a:ext>
            </a:extLst>
          </p:cNvPr>
          <p:cNvSpPr>
            <a:spLocks noGrp="1"/>
          </p:cNvSpPr>
          <p:nvPr>
            <p:ph type="sldNum" sz="quarter" idx="19"/>
          </p:nvPr>
        </p:nvSpPr>
        <p:spPr/>
        <p:txBody>
          <a:bodyPr/>
          <a:lstStyle>
            <a:lvl1pPr>
              <a:defRPr/>
            </a:lvl1pPr>
          </a:lstStyle>
          <a:p>
            <a:pPr>
              <a:defRPr/>
            </a:pPr>
            <a:fld id="{B8DFB3CC-EB4A-4A0C-B3F0-5B8753ED3213}" type="slidenum">
              <a:rPr lang="fr-FR"/>
              <a:pPr>
                <a:defRPr/>
              </a:pPr>
              <a:t>‹N°›</a:t>
            </a:fld>
            <a:endParaRPr lang="fr-FR"/>
          </a:p>
        </p:txBody>
      </p:sp>
    </p:spTree>
    <p:extLst>
      <p:ext uri="{BB962C8B-B14F-4D97-AF65-F5344CB8AC3E}">
        <p14:creationId xmlns:p14="http://schemas.microsoft.com/office/powerpoint/2010/main" val="3583405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re + 3 blocs images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 name="Espace réservé du texte 3"/>
          <p:cNvSpPr>
            <a:spLocks noGrp="1"/>
          </p:cNvSpPr>
          <p:nvPr>
            <p:ph type="body" sz="quarter" idx="16"/>
          </p:nvPr>
        </p:nvSpPr>
        <p:spPr>
          <a:xfrm>
            <a:off x="606493" y="3918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4" name="Espace réservé pour une image  2"/>
          <p:cNvSpPr>
            <a:spLocks noGrp="1"/>
          </p:cNvSpPr>
          <p:nvPr>
            <p:ph type="pic" sz="quarter" idx="15"/>
          </p:nvPr>
        </p:nvSpPr>
        <p:spPr>
          <a:xfrm>
            <a:off x="4369949" y="3917880"/>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23" name="Espace réservé pour une image  2"/>
          <p:cNvSpPr>
            <a:spLocks noGrp="1"/>
          </p:cNvSpPr>
          <p:nvPr>
            <p:ph type="pic" sz="quarter" idx="14"/>
          </p:nvPr>
        </p:nvSpPr>
        <p:spPr>
          <a:xfrm>
            <a:off x="8135641" y="1974419"/>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8" name="Espace réservé pour une image  2"/>
          <p:cNvSpPr>
            <a:spLocks noGrp="1"/>
          </p:cNvSpPr>
          <p:nvPr>
            <p:ph type="pic" sz="quarter" idx="10"/>
          </p:nvPr>
        </p:nvSpPr>
        <p:spPr>
          <a:xfrm>
            <a:off x="606493" y="1974419"/>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p:txBody>
          <a:bodyPr/>
          <a:lstStyle/>
          <a:p>
            <a:r>
              <a:rPr lang="fr-FR"/>
              <a:t>Modifiez le style du titre</a:t>
            </a:r>
            <a:endParaRPr lang="fr-FR" dirty="0"/>
          </a:p>
        </p:txBody>
      </p:sp>
      <p:sp>
        <p:nvSpPr>
          <p:cNvPr id="26" name="Espace réservé du texte 3"/>
          <p:cNvSpPr>
            <a:spLocks noGrp="1"/>
          </p:cNvSpPr>
          <p:nvPr>
            <p:ph type="body" sz="quarter" idx="17"/>
          </p:nvPr>
        </p:nvSpPr>
        <p:spPr>
          <a:xfrm>
            <a:off x="4369949" y="1974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7" name="Espace réservé du texte 3"/>
          <p:cNvSpPr>
            <a:spLocks noGrp="1"/>
          </p:cNvSpPr>
          <p:nvPr>
            <p:ph type="body" sz="quarter" idx="18"/>
          </p:nvPr>
        </p:nvSpPr>
        <p:spPr>
          <a:xfrm>
            <a:off x="8135641" y="3918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u numéro de diapositive 2">
            <a:extLst>
              <a:ext uri="{FF2B5EF4-FFF2-40B4-BE49-F238E27FC236}">
                <a16:creationId xmlns:a16="http://schemas.microsoft.com/office/drawing/2014/main" id="{08503172-7CC3-5253-A0A9-A6F5940DF0AA}"/>
              </a:ext>
            </a:extLst>
          </p:cNvPr>
          <p:cNvSpPr>
            <a:spLocks noGrp="1"/>
          </p:cNvSpPr>
          <p:nvPr>
            <p:ph type="sldNum" sz="quarter" idx="19"/>
          </p:nvPr>
        </p:nvSpPr>
        <p:spPr/>
        <p:txBody>
          <a:bodyPr/>
          <a:lstStyle>
            <a:lvl1pPr>
              <a:defRPr/>
            </a:lvl1pPr>
          </a:lstStyle>
          <a:p>
            <a:pPr>
              <a:defRPr/>
            </a:pPr>
            <a:fld id="{AD0F3667-B37F-4D39-9409-12C2DA0F267E}" type="slidenum">
              <a:rPr lang="fr-FR"/>
              <a:pPr>
                <a:defRPr/>
              </a:pPr>
              <a:t>‹N°›</a:t>
            </a:fld>
            <a:endParaRPr lang="fr-FR"/>
          </a:p>
        </p:txBody>
      </p:sp>
    </p:spTree>
    <p:extLst>
      <p:ext uri="{BB962C8B-B14F-4D97-AF65-F5344CB8AC3E}">
        <p14:creationId xmlns:p14="http://schemas.microsoft.com/office/powerpoint/2010/main" val="3090810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217D9ADB-2625-AD2D-E97F-84A597BDAF6E}"/>
              </a:ext>
            </a:extLst>
          </p:cNvPr>
          <p:cNvSpPr>
            <a:spLocks noGrp="1"/>
          </p:cNvSpPr>
          <p:nvPr>
            <p:ph type="sldNum" sz="quarter" idx="10"/>
          </p:nvPr>
        </p:nvSpPr>
        <p:spPr/>
        <p:txBody>
          <a:bodyPr/>
          <a:lstStyle>
            <a:lvl1pPr>
              <a:defRPr/>
            </a:lvl1pPr>
          </a:lstStyle>
          <a:p>
            <a:pPr>
              <a:defRPr/>
            </a:pPr>
            <a:fld id="{A31C9363-CD4B-4A0D-A8A8-D0424DBA70B5}" type="slidenum">
              <a:rPr lang="fr-FR"/>
              <a:pPr>
                <a:defRPr/>
              </a:pPr>
              <a:t>‹N°›</a:t>
            </a:fld>
            <a:endParaRPr lang="fr-FR"/>
          </a:p>
        </p:txBody>
      </p:sp>
    </p:spTree>
    <p:extLst>
      <p:ext uri="{BB962C8B-B14F-4D97-AF65-F5344CB8AC3E}">
        <p14:creationId xmlns:p14="http://schemas.microsoft.com/office/powerpoint/2010/main" val="27390562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rame bleu - Fin">
    <p:bg>
      <p:bgPr>
        <a:solidFill>
          <a:schemeClr val="accent1"/>
        </a:solidFill>
        <a:effectLst/>
      </p:bgPr>
    </p:bg>
    <p:spTree>
      <p:nvGrpSpPr>
        <p:cNvPr id="1" name=""/>
        <p:cNvGrpSpPr/>
        <p:nvPr/>
      </p:nvGrpSpPr>
      <p:grpSpPr>
        <a:xfrm>
          <a:off x="0" y="0"/>
          <a:ext cx="0" cy="0"/>
          <a:chOff x="0" y="0"/>
          <a:chExt cx="0" cy="0"/>
        </a:xfrm>
      </p:grpSpPr>
      <p:pic>
        <p:nvPicPr>
          <p:cNvPr id="2" name="Image 7" descr="Une image contenant rideau&#10;&#10;Description générée automatiquement">
            <a:extLst>
              <a:ext uri="{FF2B5EF4-FFF2-40B4-BE49-F238E27FC236}">
                <a16:creationId xmlns:a16="http://schemas.microsoft.com/office/drawing/2014/main" id="{7E19E27B-20CB-E0A2-19E9-862E013A2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 t="188" r="293" b="38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342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 Trame circulai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2">
            <a:extLst>
              <a:ext uri="{FF2B5EF4-FFF2-40B4-BE49-F238E27FC236}">
                <a16:creationId xmlns:a16="http://schemas.microsoft.com/office/drawing/2014/main" id="{4974739A-9306-B389-2D3F-7D4E49B82F5A}"/>
              </a:ext>
            </a:extLst>
          </p:cNvPr>
          <p:cNvSpPr>
            <a:spLocks noGrp="1"/>
          </p:cNvSpPr>
          <p:nvPr>
            <p:ph type="sldNum" sz="quarter" idx="14"/>
          </p:nvPr>
        </p:nvSpPr>
        <p:spPr/>
        <p:txBody>
          <a:bodyPr/>
          <a:lstStyle>
            <a:lvl1pPr>
              <a:defRPr/>
            </a:lvl1pPr>
          </a:lstStyle>
          <a:p>
            <a:pPr>
              <a:defRPr/>
            </a:pPr>
            <a:fld id="{A0C168DA-CD0B-4808-9D3C-7A7E71980F1E}" type="slidenum">
              <a:rPr lang="fr-FR"/>
              <a:pPr>
                <a:defRPr/>
              </a:pPr>
              <a:t>‹N°›</a:t>
            </a:fld>
            <a:endParaRPr lang="fr-FR"/>
          </a:p>
        </p:txBody>
      </p:sp>
    </p:spTree>
    <p:extLst>
      <p:ext uri="{BB962C8B-B14F-4D97-AF65-F5344CB8AC3E}">
        <p14:creationId xmlns:p14="http://schemas.microsoft.com/office/powerpoint/2010/main" val="27975265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3F5109D9-6D3D-4282-9F99-9792B23ABBF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74A4E3A8-D82F-41A1-A7F1-FA2EE666C814}" type="datetimeFigureOut">
              <a:rPr lang="fr-FR"/>
              <a:pPr>
                <a:defRPr/>
              </a:pPr>
              <a:t>07/04/2023</a:t>
            </a:fld>
            <a:endParaRPr lang="fr-FR"/>
          </a:p>
        </p:txBody>
      </p:sp>
      <p:sp>
        <p:nvSpPr>
          <p:cNvPr id="5" name="Footer Placeholder 4">
            <a:extLst>
              <a:ext uri="{FF2B5EF4-FFF2-40B4-BE49-F238E27FC236}">
                <a16:creationId xmlns:a16="http://schemas.microsoft.com/office/drawing/2014/main" id="{1FEAC3F6-CA09-B204-BE97-299E426E8772}"/>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BE7CC680-C112-F64A-C73E-35383B86AEBC}"/>
              </a:ext>
            </a:extLst>
          </p:cNvPr>
          <p:cNvSpPr>
            <a:spLocks noGrp="1"/>
          </p:cNvSpPr>
          <p:nvPr>
            <p:ph type="sldNum" sz="quarter" idx="12"/>
          </p:nvPr>
        </p:nvSpPr>
        <p:spPr/>
        <p:txBody>
          <a:bodyPr/>
          <a:lstStyle>
            <a:lvl1pPr>
              <a:defRPr/>
            </a:lvl1pPr>
          </a:lstStyle>
          <a:p>
            <a:pPr>
              <a:defRPr/>
            </a:pPr>
            <a:fld id="{FD505101-71A5-433F-A480-482BADB1B74E}" type="slidenum">
              <a:rPr lang="fr-FR"/>
              <a:pPr>
                <a:defRPr/>
              </a:pPr>
              <a:t>‹N°›</a:t>
            </a:fld>
            <a:endParaRPr lang="fr-FR"/>
          </a:p>
        </p:txBody>
      </p:sp>
    </p:spTree>
    <p:extLst>
      <p:ext uri="{BB962C8B-B14F-4D97-AF65-F5344CB8AC3E}">
        <p14:creationId xmlns:p14="http://schemas.microsoft.com/office/powerpoint/2010/main" val="3836898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a:extLst>
              <a:ext uri="{FF2B5EF4-FFF2-40B4-BE49-F238E27FC236}">
                <a16:creationId xmlns:a16="http://schemas.microsoft.com/office/drawing/2014/main" id="{A5BA3246-0E92-C255-68DD-2BBE46E2CC21}"/>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6F304253-5101-4EB7-B51A-127761EBADFC}" type="datetimeFigureOut">
              <a:rPr lang="fr-FR"/>
              <a:pPr>
                <a:defRPr/>
              </a:pPr>
              <a:t>07/04/2023</a:t>
            </a:fld>
            <a:endParaRPr lang="fr-FR"/>
          </a:p>
        </p:txBody>
      </p:sp>
      <p:sp>
        <p:nvSpPr>
          <p:cNvPr id="5" name="Footer Placeholder 4">
            <a:extLst>
              <a:ext uri="{FF2B5EF4-FFF2-40B4-BE49-F238E27FC236}">
                <a16:creationId xmlns:a16="http://schemas.microsoft.com/office/drawing/2014/main" id="{7B06E071-CF5F-92CA-E890-72F86026B0FE}"/>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00D9E762-D058-F4F2-D525-F3B0B9E16BC7}"/>
              </a:ext>
            </a:extLst>
          </p:cNvPr>
          <p:cNvSpPr>
            <a:spLocks noGrp="1"/>
          </p:cNvSpPr>
          <p:nvPr>
            <p:ph type="sldNum" sz="quarter" idx="12"/>
          </p:nvPr>
        </p:nvSpPr>
        <p:spPr/>
        <p:txBody>
          <a:bodyPr/>
          <a:lstStyle>
            <a:lvl1pPr>
              <a:defRPr/>
            </a:lvl1pPr>
          </a:lstStyle>
          <a:p>
            <a:pPr>
              <a:defRPr/>
            </a:pPr>
            <a:fld id="{3967C28B-D283-4534-B6FF-740AEAD65A54}" type="slidenum">
              <a:rPr lang="fr-FR"/>
              <a:pPr>
                <a:defRPr/>
              </a:pPr>
              <a:t>‹N°›</a:t>
            </a:fld>
            <a:endParaRPr lang="fr-FR"/>
          </a:p>
        </p:txBody>
      </p:sp>
    </p:spTree>
    <p:extLst>
      <p:ext uri="{BB962C8B-B14F-4D97-AF65-F5344CB8AC3E}">
        <p14:creationId xmlns:p14="http://schemas.microsoft.com/office/powerpoint/2010/main" val="828788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a:extLst>
              <a:ext uri="{FF2B5EF4-FFF2-40B4-BE49-F238E27FC236}">
                <a16:creationId xmlns:a16="http://schemas.microsoft.com/office/drawing/2014/main" id="{EDF1627B-CFB7-2A12-97BF-BAC83E114870}"/>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4A009464-A762-411C-AB36-89932D8D42DC}" type="datetimeFigureOut">
              <a:rPr lang="fr-FR"/>
              <a:pPr>
                <a:defRPr/>
              </a:pPr>
              <a:t>07/04/2023</a:t>
            </a:fld>
            <a:endParaRPr lang="fr-FR"/>
          </a:p>
        </p:txBody>
      </p:sp>
      <p:sp>
        <p:nvSpPr>
          <p:cNvPr id="4" name="Footer Placeholder 4">
            <a:extLst>
              <a:ext uri="{FF2B5EF4-FFF2-40B4-BE49-F238E27FC236}">
                <a16:creationId xmlns:a16="http://schemas.microsoft.com/office/drawing/2014/main" id="{0FF40319-1D78-EF52-5844-E2581C4ED54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5" name="Slide Number Placeholder 5">
            <a:extLst>
              <a:ext uri="{FF2B5EF4-FFF2-40B4-BE49-F238E27FC236}">
                <a16:creationId xmlns:a16="http://schemas.microsoft.com/office/drawing/2014/main" id="{0114EEAA-17E8-EFF5-5888-4352C576A773}"/>
              </a:ext>
            </a:extLst>
          </p:cNvPr>
          <p:cNvSpPr>
            <a:spLocks noGrp="1"/>
          </p:cNvSpPr>
          <p:nvPr>
            <p:ph type="sldNum" sz="quarter" idx="12"/>
          </p:nvPr>
        </p:nvSpPr>
        <p:spPr/>
        <p:txBody>
          <a:bodyPr/>
          <a:lstStyle>
            <a:lvl1pPr>
              <a:defRPr/>
            </a:lvl1pPr>
          </a:lstStyle>
          <a:p>
            <a:pPr>
              <a:defRPr/>
            </a:pPr>
            <a:fld id="{2935F9AE-E9B0-4D0A-9DFC-02A083CABD5F}" type="slidenum">
              <a:rPr lang="fr-FR"/>
              <a:pPr>
                <a:defRPr/>
              </a:pPr>
              <a:t>‹N°›</a:t>
            </a:fld>
            <a:endParaRPr lang="fr-FR"/>
          </a:p>
        </p:txBody>
      </p:sp>
    </p:spTree>
    <p:extLst>
      <p:ext uri="{BB962C8B-B14F-4D97-AF65-F5344CB8AC3E}">
        <p14:creationId xmlns:p14="http://schemas.microsoft.com/office/powerpoint/2010/main" val="2245916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9BC8F22A-713A-6FDC-2F09-8938811C194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4276DB6F-62A2-4E49-B43B-E5ED2EA61B8A}" type="datetimeFigureOut">
              <a:rPr lang="fr-FR"/>
              <a:pPr>
                <a:defRPr/>
              </a:pPr>
              <a:t>07/04/2023</a:t>
            </a:fld>
            <a:endParaRPr lang="fr-FR"/>
          </a:p>
        </p:txBody>
      </p:sp>
      <p:sp>
        <p:nvSpPr>
          <p:cNvPr id="5" name="Footer Placeholder 4">
            <a:extLst>
              <a:ext uri="{FF2B5EF4-FFF2-40B4-BE49-F238E27FC236}">
                <a16:creationId xmlns:a16="http://schemas.microsoft.com/office/drawing/2014/main" id="{B6CF5A76-B720-B9BF-82C7-9770DC5A47B7}"/>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4230C9C0-F70A-CBE9-50BB-0C3BACAB8772}"/>
              </a:ext>
            </a:extLst>
          </p:cNvPr>
          <p:cNvSpPr>
            <a:spLocks noGrp="1"/>
          </p:cNvSpPr>
          <p:nvPr>
            <p:ph type="sldNum" sz="quarter" idx="12"/>
          </p:nvPr>
        </p:nvSpPr>
        <p:spPr/>
        <p:txBody>
          <a:bodyPr/>
          <a:lstStyle>
            <a:lvl1pPr>
              <a:defRPr/>
            </a:lvl1pPr>
          </a:lstStyle>
          <a:p>
            <a:pPr>
              <a:defRPr/>
            </a:pPr>
            <a:fld id="{39DC963D-EC12-401E-9ABD-07BBDD044B59}" type="slidenum">
              <a:rPr lang="fr-FR"/>
              <a:pPr>
                <a:defRPr/>
              </a:pPr>
              <a:t>‹N°›</a:t>
            </a:fld>
            <a:endParaRPr lang="fr-FR"/>
          </a:p>
        </p:txBody>
      </p:sp>
    </p:spTree>
    <p:extLst>
      <p:ext uri="{BB962C8B-B14F-4D97-AF65-F5344CB8AC3E}">
        <p14:creationId xmlns:p14="http://schemas.microsoft.com/office/powerpoint/2010/main" val="1303000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313AAFED-4D74-4AF8-68C7-A96B1AA52F36}"/>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28A45C25-CA65-4281-BC5C-07A670B3D266}" type="datetimeFigureOut">
              <a:rPr lang="fr-FR"/>
              <a:pPr>
                <a:defRPr/>
              </a:pPr>
              <a:t>07/04/2023</a:t>
            </a:fld>
            <a:endParaRPr lang="fr-FR"/>
          </a:p>
        </p:txBody>
      </p:sp>
      <p:sp>
        <p:nvSpPr>
          <p:cNvPr id="6" name="Footer Placeholder 4">
            <a:extLst>
              <a:ext uri="{FF2B5EF4-FFF2-40B4-BE49-F238E27FC236}">
                <a16:creationId xmlns:a16="http://schemas.microsoft.com/office/drawing/2014/main" id="{D00FFBCA-FA53-CDB0-3D47-3E110FFF042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7" name="Slide Number Placeholder 5">
            <a:extLst>
              <a:ext uri="{FF2B5EF4-FFF2-40B4-BE49-F238E27FC236}">
                <a16:creationId xmlns:a16="http://schemas.microsoft.com/office/drawing/2014/main" id="{ADEFF488-8752-180F-6544-ED2C836D7FD2}"/>
              </a:ext>
            </a:extLst>
          </p:cNvPr>
          <p:cNvSpPr>
            <a:spLocks noGrp="1"/>
          </p:cNvSpPr>
          <p:nvPr>
            <p:ph type="sldNum" sz="quarter" idx="12"/>
          </p:nvPr>
        </p:nvSpPr>
        <p:spPr/>
        <p:txBody>
          <a:bodyPr/>
          <a:lstStyle>
            <a:lvl1pPr>
              <a:defRPr/>
            </a:lvl1pPr>
          </a:lstStyle>
          <a:p>
            <a:pPr>
              <a:defRPr/>
            </a:pPr>
            <a:fld id="{DDD074CA-1BB5-441B-9242-C9485FD55CD6}" type="slidenum">
              <a:rPr lang="fr-FR"/>
              <a:pPr>
                <a:defRPr/>
              </a:pPr>
              <a:t>‹N°›</a:t>
            </a:fld>
            <a:endParaRPr lang="fr-FR"/>
          </a:p>
        </p:txBody>
      </p:sp>
    </p:spTree>
    <p:extLst>
      <p:ext uri="{BB962C8B-B14F-4D97-AF65-F5344CB8AC3E}">
        <p14:creationId xmlns:p14="http://schemas.microsoft.com/office/powerpoint/2010/main" val="420990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9" name="Espace réservé du texte 3"/>
          <p:cNvSpPr>
            <a:spLocks noGrp="1"/>
          </p:cNvSpPr>
          <p:nvPr>
            <p:ph type="body" sz="quarter" idx="14"/>
          </p:nvPr>
        </p:nvSpPr>
        <p:spPr>
          <a:xfrm>
            <a:off x="5675756" y="2298702"/>
            <a:ext cx="5767307" cy="3999981"/>
          </a:xfrm>
          <a:noFill/>
        </p:spPr>
        <p:txBody>
          <a:bodyPr anchor="ctr" anchorCtr="0"/>
          <a:lstStyle>
            <a:lvl1pPr>
              <a:defRPr sz="1600"/>
            </a:lvl1pPr>
            <a:lvl3pPr>
              <a:defRPr/>
            </a:lvl3pPr>
          </a:lstStyle>
          <a:p>
            <a:pPr lvl="0"/>
            <a:r>
              <a:rPr lang="fr-FR"/>
              <a:t>Cliquez pour modifier les styles du texte du masque</a:t>
            </a:r>
          </a:p>
        </p:txBody>
      </p:sp>
      <p:sp>
        <p:nvSpPr>
          <p:cNvPr id="3" name="Espace réservé du numéro de diapositive 3">
            <a:extLst>
              <a:ext uri="{FF2B5EF4-FFF2-40B4-BE49-F238E27FC236}">
                <a16:creationId xmlns:a16="http://schemas.microsoft.com/office/drawing/2014/main" id="{45462BBE-FDED-7D43-E0B3-A52F3D4D3146}"/>
              </a:ext>
            </a:extLst>
          </p:cNvPr>
          <p:cNvSpPr>
            <a:spLocks noGrp="1"/>
          </p:cNvSpPr>
          <p:nvPr>
            <p:ph type="sldNum" sz="quarter" idx="15"/>
          </p:nvPr>
        </p:nvSpPr>
        <p:spPr/>
        <p:txBody>
          <a:bodyPr/>
          <a:lstStyle>
            <a:lvl1pPr>
              <a:defRPr/>
            </a:lvl1pPr>
          </a:lstStyle>
          <a:p>
            <a:pPr>
              <a:defRPr/>
            </a:pPr>
            <a:fld id="{80D5CB11-C5E9-4CC5-B7DC-F7E9F8B7A815}" type="slidenum">
              <a:rPr lang="fr-FR"/>
              <a:pPr>
                <a:defRPr/>
              </a:pPr>
              <a:t>‹N°›</a:t>
            </a:fld>
            <a:endParaRPr lang="fr-FR"/>
          </a:p>
        </p:txBody>
      </p:sp>
    </p:spTree>
    <p:extLst>
      <p:ext uri="{BB962C8B-B14F-4D97-AF65-F5344CB8AC3E}">
        <p14:creationId xmlns:p14="http://schemas.microsoft.com/office/powerpoint/2010/main" val="303577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 Contenu 2 colonnes">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58743E01-1FD1-5E26-A4C4-01401363F7B4}"/>
              </a:ext>
            </a:extLst>
          </p:cNvPr>
          <p:cNvCxnSpPr>
            <a:cxnSpLocks/>
          </p:cNvCxnSpPr>
          <p:nvPr/>
        </p:nvCxnSpPr>
        <p:spPr>
          <a:xfrm flipV="1">
            <a:off x="5237163" y="2357438"/>
            <a:ext cx="1546225" cy="3821112"/>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2" name="Titre 1"/>
          <p:cNvSpPr>
            <a:spLocks noGrp="1"/>
          </p:cNvSpPr>
          <p:nvPr>
            <p:ph type="title"/>
          </p:nvPr>
        </p:nvSpPr>
        <p:spPr>
          <a:xfrm>
            <a:off x="5430981" y="811824"/>
            <a:ext cx="6012081" cy="1477328"/>
          </a:xfrm>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10" name="Espace réservé du texte 3"/>
          <p:cNvSpPr>
            <a:spLocks noGrp="1"/>
          </p:cNvSpPr>
          <p:nvPr>
            <p:ph type="body" sz="quarter" idx="16"/>
          </p:nvPr>
        </p:nvSpPr>
        <p:spPr>
          <a:xfrm>
            <a:off x="6617551" y="2533632"/>
            <a:ext cx="4825512" cy="3362681"/>
          </a:xfrm>
          <a:noFill/>
        </p:spPr>
        <p:txBody>
          <a:bodyPr anchor="b" anchorCtr="0"/>
          <a:lstStyle>
            <a:lvl1pPr>
              <a:defRPr sz="1600"/>
            </a:lvl1pPr>
          </a:lstStyle>
          <a:p>
            <a:pPr lvl="0"/>
            <a:r>
              <a:rPr lang="fr-FR"/>
              <a:t>Cliquez pour modifier les styles du texte du masque</a:t>
            </a:r>
          </a:p>
        </p:txBody>
      </p:sp>
      <p:sp>
        <p:nvSpPr>
          <p:cNvPr id="11" name="Espace réservé du texte 3"/>
          <p:cNvSpPr>
            <a:spLocks noGrp="1"/>
          </p:cNvSpPr>
          <p:nvPr>
            <p:ph type="body" sz="quarter" idx="14"/>
          </p:nvPr>
        </p:nvSpPr>
        <p:spPr>
          <a:xfrm>
            <a:off x="605469" y="2533631"/>
            <a:ext cx="4825512" cy="3362680"/>
          </a:xfrm>
          <a:noFill/>
        </p:spPr>
        <p:txBody>
          <a:bodyPr anchor="t" anchorCtr="0"/>
          <a:lstStyle>
            <a:lvl1pPr>
              <a:defRPr sz="1600"/>
            </a:lvl1pPr>
            <a:lvl3pPr>
              <a:defRPr/>
            </a:lvl3p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3299C35F-57EE-7E60-5B23-DF154D1B73F6}"/>
              </a:ext>
            </a:extLst>
          </p:cNvPr>
          <p:cNvSpPr>
            <a:spLocks noGrp="1"/>
          </p:cNvSpPr>
          <p:nvPr>
            <p:ph type="sldNum" sz="quarter" idx="17"/>
          </p:nvPr>
        </p:nvSpPr>
        <p:spPr/>
        <p:txBody>
          <a:bodyPr/>
          <a:lstStyle>
            <a:lvl1pPr>
              <a:defRPr/>
            </a:lvl1pPr>
          </a:lstStyle>
          <a:p>
            <a:pPr>
              <a:defRPr/>
            </a:pPr>
            <a:fld id="{85655E72-D804-4BC6-BF58-098F9FB28366}" type="slidenum">
              <a:rPr lang="fr-FR"/>
              <a:pPr>
                <a:defRPr/>
              </a:pPr>
              <a:t>‹N°›</a:t>
            </a:fld>
            <a:endParaRPr lang="fr-FR"/>
          </a:p>
        </p:txBody>
      </p:sp>
    </p:spTree>
    <p:extLst>
      <p:ext uri="{BB962C8B-B14F-4D97-AF65-F5344CB8AC3E}">
        <p14:creationId xmlns:p14="http://schemas.microsoft.com/office/powerpoint/2010/main" val="190212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 Keywords + Contenu 2 colonnes">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D43BCB85-3964-CA46-9FBC-6A0A58A1193D}"/>
              </a:ext>
            </a:extLst>
          </p:cNvPr>
          <p:cNvCxnSpPr>
            <a:cxnSpLocks/>
          </p:cNvCxnSpPr>
          <p:nvPr/>
        </p:nvCxnSpPr>
        <p:spPr>
          <a:xfrm flipV="1">
            <a:off x="5237163" y="2357438"/>
            <a:ext cx="1546225" cy="3821112"/>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5" name="Espace réservé du texte 4"/>
          <p:cNvSpPr>
            <a:spLocks noGrp="1"/>
          </p:cNvSpPr>
          <p:nvPr>
            <p:ph type="body" sz="quarter" idx="17"/>
          </p:nvPr>
        </p:nvSpPr>
        <p:spPr>
          <a:xfrm>
            <a:off x="-3039140" y="102034"/>
            <a:ext cx="22458352" cy="2087153"/>
          </a:xfrm>
        </p:spPr>
        <p:txBody>
          <a:bodyPr wrap="square" anchor="t">
            <a:spAutoFit/>
          </a:bodyPr>
          <a:lstStyle>
            <a:lvl1pPr algn="ctr">
              <a:lnSpc>
                <a:spcPct val="65000"/>
              </a:lnSpc>
              <a:spcBef>
                <a:spcPts val="0"/>
              </a:spcBef>
              <a:defRPr sz="20000" b="1" i="1" cap="all" baseline="0">
                <a:ln>
                  <a:solidFill>
                    <a:schemeClr val="tx1"/>
                  </a:solidFill>
                </a:ln>
                <a:noFill/>
                <a:latin typeface="+mj-lt"/>
              </a:defRPr>
            </a:lvl1pPr>
            <a:lvl2pPr algn="ctr">
              <a:lnSpc>
                <a:spcPct val="65000"/>
              </a:lnSpc>
              <a:spcBef>
                <a:spcPts val="0"/>
              </a:spcBef>
              <a:defRPr lang="fr-FR" sz="20000" b="1" i="1" kern="1200" cap="all" baseline="0" dirty="0" smtClean="0">
                <a:ln>
                  <a:solidFill>
                    <a:schemeClr val="tx1"/>
                  </a:solidFill>
                </a:ln>
                <a:noFill/>
                <a:latin typeface="+mj-lt"/>
                <a:ea typeface="+mn-ea"/>
                <a:cs typeface="+mn-cs"/>
              </a:defRPr>
            </a:lvl2pPr>
            <a:lvl3pPr algn="ctr">
              <a:lnSpc>
                <a:spcPct val="65000"/>
              </a:lnSpc>
              <a:spcBef>
                <a:spcPts val="0"/>
              </a:spcBef>
              <a:defRPr lang="fr-FR" sz="20000" b="1" i="1" kern="1200" cap="all" baseline="0" dirty="0" smtClean="0">
                <a:ln>
                  <a:solidFill>
                    <a:schemeClr val="tx1"/>
                  </a:solidFill>
                </a:ln>
                <a:noFill/>
                <a:latin typeface="+mj-lt"/>
                <a:ea typeface="+mn-ea"/>
                <a:cs typeface="+mn-cs"/>
              </a:defRPr>
            </a:lvl3pPr>
            <a:lvl4pPr algn="ctr">
              <a:lnSpc>
                <a:spcPct val="65000"/>
              </a:lnSpc>
              <a:spcBef>
                <a:spcPts val="0"/>
              </a:spcBef>
              <a:defRPr lang="fr-FR" sz="20000" b="1" i="1" kern="1200" cap="all" baseline="0" dirty="0" smtClean="0">
                <a:ln>
                  <a:solidFill>
                    <a:schemeClr val="tx1"/>
                  </a:solidFill>
                </a:ln>
                <a:noFill/>
                <a:latin typeface="+mj-lt"/>
                <a:ea typeface="+mn-ea"/>
                <a:cs typeface="+mn-cs"/>
              </a:defRPr>
            </a:lvl4pPr>
            <a:lvl5pPr algn="ctr">
              <a:lnSpc>
                <a:spcPct val="65000"/>
              </a:lnSpc>
              <a:spcBef>
                <a:spcPts val="0"/>
              </a:spcBef>
              <a:defRPr lang="fr-FR" sz="20000" b="1" i="1" kern="1200" cap="all" baseline="0" dirty="0" smtClean="0">
                <a:ln>
                  <a:solidFill>
                    <a:schemeClr val="tx1"/>
                  </a:solidFill>
                </a:ln>
                <a:noFill/>
                <a:latin typeface="+mj-lt"/>
                <a:ea typeface="+mn-ea"/>
                <a:cs typeface="+mn-cs"/>
              </a:defRPr>
            </a:lvl5pPr>
            <a:lvl6pPr algn="ctr">
              <a:lnSpc>
                <a:spcPct val="65000"/>
              </a:lnSpc>
              <a:spcBef>
                <a:spcPts val="0"/>
              </a:spcBef>
              <a:defRPr lang="fr-FR" sz="20000" b="1" i="1" kern="1200" cap="all" baseline="0" dirty="0" smtClean="0">
                <a:ln>
                  <a:solidFill>
                    <a:schemeClr val="tx1"/>
                  </a:solidFill>
                </a:ln>
                <a:noFill/>
                <a:latin typeface="+mj-lt"/>
                <a:ea typeface="+mn-ea"/>
                <a:cs typeface="+mn-cs"/>
              </a:defRPr>
            </a:lvl6pPr>
            <a:lvl7pPr algn="ctr">
              <a:lnSpc>
                <a:spcPct val="65000"/>
              </a:lnSpc>
              <a:spcBef>
                <a:spcPts val="0"/>
              </a:spcBef>
              <a:defRPr lang="fr-FR" sz="20000" b="1" i="1" kern="1200" cap="all" baseline="0" dirty="0" smtClean="0">
                <a:ln>
                  <a:solidFill>
                    <a:schemeClr val="tx1"/>
                  </a:solidFill>
                </a:ln>
                <a:noFill/>
                <a:latin typeface="+mj-lt"/>
                <a:ea typeface="+mn-ea"/>
                <a:cs typeface="+mn-cs"/>
              </a:defRPr>
            </a:lvl7pPr>
            <a:lvl8pPr algn="ctr">
              <a:lnSpc>
                <a:spcPct val="65000"/>
              </a:lnSpc>
              <a:spcBef>
                <a:spcPts val="0"/>
              </a:spcBef>
              <a:defRPr lang="fr-FR" sz="20000" b="1" i="1" kern="1200" cap="all" baseline="0" dirty="0" smtClean="0">
                <a:ln>
                  <a:solidFill>
                    <a:schemeClr val="tx1"/>
                  </a:solidFill>
                </a:ln>
                <a:noFill/>
                <a:latin typeface="+mj-lt"/>
                <a:ea typeface="+mn-ea"/>
                <a:cs typeface="+mn-cs"/>
              </a:defRPr>
            </a:lvl8pPr>
            <a:lvl9pPr algn="ctr">
              <a:lnSpc>
                <a:spcPct val="65000"/>
              </a:lnSpc>
              <a:spcBef>
                <a:spcPts val="0"/>
              </a:spcBef>
              <a:defRPr lang="fr-FR" sz="20000" b="1" i="1" kern="1200" cap="all" baseline="0" dirty="0" smtClean="0">
                <a:ln>
                  <a:solidFill>
                    <a:schemeClr val="tx1"/>
                  </a:solidFill>
                </a:ln>
                <a:noFill/>
                <a:latin typeface="+mj-lt"/>
                <a:ea typeface="+mn-ea"/>
                <a:cs typeface="+mn-cs"/>
              </a:defRPr>
            </a:lvl9pPr>
          </a:lstStyle>
          <a:p>
            <a:pPr lvl="0"/>
            <a:r>
              <a:rPr lang="fr-FR"/>
              <a:t>Cliquez pour modifier les styles du texte du masque</a:t>
            </a:r>
          </a:p>
        </p:txBody>
      </p:sp>
      <p:sp>
        <p:nvSpPr>
          <p:cNvPr id="13" name="Espace réservé du texte 3"/>
          <p:cNvSpPr>
            <a:spLocks noGrp="1"/>
          </p:cNvSpPr>
          <p:nvPr>
            <p:ph type="body" sz="quarter" idx="16"/>
          </p:nvPr>
        </p:nvSpPr>
        <p:spPr>
          <a:xfrm>
            <a:off x="6617551" y="2533632"/>
            <a:ext cx="4825512" cy="3362681"/>
          </a:xfrm>
          <a:noFill/>
        </p:spPr>
        <p:txBody>
          <a:bodyPr anchor="b" anchorCtr="0"/>
          <a:lstStyle>
            <a:lvl1pPr>
              <a:defRPr sz="1600"/>
            </a:lvl1pPr>
          </a:lstStyle>
          <a:p>
            <a:pPr lvl="0"/>
            <a:r>
              <a:rPr lang="fr-FR"/>
              <a:t>Cliquez pour modifier les styles du texte du masque</a:t>
            </a:r>
          </a:p>
        </p:txBody>
      </p:sp>
      <p:sp>
        <p:nvSpPr>
          <p:cNvPr id="2" name="Titre 1"/>
          <p:cNvSpPr>
            <a:spLocks noGrp="1"/>
          </p:cNvSpPr>
          <p:nvPr>
            <p:ph type="title"/>
          </p:nvPr>
        </p:nvSpPr>
        <p:spPr>
          <a:xfrm>
            <a:off x="301354" y="811824"/>
            <a:ext cx="11141709" cy="738664"/>
          </a:xfrm>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9" name="Espace réservé du texte 3"/>
          <p:cNvSpPr>
            <a:spLocks noGrp="1"/>
          </p:cNvSpPr>
          <p:nvPr>
            <p:ph type="body" sz="quarter" idx="14"/>
          </p:nvPr>
        </p:nvSpPr>
        <p:spPr>
          <a:xfrm>
            <a:off x="605469" y="2533631"/>
            <a:ext cx="4825512" cy="3362680"/>
          </a:xfrm>
          <a:noFill/>
        </p:spPr>
        <p:txBody>
          <a:bodyPr anchor="t" anchorCtr="0"/>
          <a:lstStyle>
            <a:lvl1pPr>
              <a:defRPr sz="1600"/>
            </a:lvl1pPr>
            <a:lvl3pPr>
              <a:defRPr/>
            </a:lvl3p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B2D38F99-A82D-705F-5D48-23C20E9B3400}"/>
              </a:ext>
            </a:extLst>
          </p:cNvPr>
          <p:cNvSpPr>
            <a:spLocks noGrp="1"/>
          </p:cNvSpPr>
          <p:nvPr>
            <p:ph type="sldNum" sz="quarter" idx="18"/>
          </p:nvPr>
        </p:nvSpPr>
        <p:spPr/>
        <p:txBody>
          <a:bodyPr/>
          <a:lstStyle>
            <a:lvl1pPr>
              <a:defRPr/>
            </a:lvl1pPr>
          </a:lstStyle>
          <a:p>
            <a:pPr>
              <a:defRPr/>
            </a:pPr>
            <a:fld id="{84EB2401-DB7C-4357-8A8B-1515728481EE}" type="slidenum">
              <a:rPr lang="fr-FR"/>
              <a:pPr>
                <a:defRPr/>
              </a:pPr>
              <a:t>‹N°›</a:t>
            </a:fld>
            <a:endParaRPr lang="fr-FR"/>
          </a:p>
        </p:txBody>
      </p:sp>
    </p:spTree>
    <p:extLst>
      <p:ext uri="{BB962C8B-B14F-4D97-AF65-F5344CB8AC3E}">
        <p14:creationId xmlns:p14="http://schemas.microsoft.com/office/powerpoint/2010/main" val="29450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i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5" name="Espace réservé du texte 4"/>
          <p:cNvSpPr>
            <a:spLocks noGrp="1"/>
          </p:cNvSpPr>
          <p:nvPr>
            <p:ph type="body" sz="quarter" idx="14"/>
          </p:nvPr>
        </p:nvSpPr>
        <p:spPr>
          <a:xfrm>
            <a:off x="339253" y="795132"/>
            <a:ext cx="11534696" cy="5155931"/>
          </a:xfrm>
          <a:noFill/>
        </p:spPr>
        <p:txBody>
          <a:bodyPr anchor="ctr"/>
          <a:lstStyle>
            <a:lvl1pPr algn="ctr">
              <a:spcBef>
                <a:spcPts val="0"/>
              </a:spcBef>
              <a:spcAft>
                <a:spcPts val="1867"/>
              </a:spcAft>
              <a:defRPr lang="fr-FR" sz="4267" b="1" i="1" kern="1200" dirty="0" smtClean="0">
                <a:solidFill>
                  <a:schemeClr val="tx1"/>
                </a:solidFill>
                <a:latin typeface="Balto" panose="020B0503040502020203" pitchFamily="34" charset="77"/>
                <a:ea typeface="+mn-ea"/>
                <a:cs typeface="+mn-cs"/>
              </a:defRPr>
            </a:lvl1pPr>
            <a:lvl2pPr algn="ctr">
              <a:spcBef>
                <a:spcPts val="0"/>
              </a:spcBef>
              <a:defRPr kumimoji="0" lang="fr-FR" sz="1467" b="1" i="0" u="none" strike="noStrike" kern="1200" cap="none" spc="400" normalizeH="0" baseline="0" dirty="0" smtClean="0">
                <a:ln>
                  <a:noFill/>
                </a:ln>
                <a:solidFill>
                  <a:schemeClr val="tx1"/>
                </a:solidFill>
                <a:effectLst/>
                <a:uLnTx/>
                <a:uFillTx/>
                <a:latin typeface="Balto" panose="020B0503040502020203" pitchFamily="34" charset="77"/>
                <a:ea typeface="+mn-ea"/>
                <a:cs typeface="+mn-cs"/>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pPr lvl="0"/>
            <a:r>
              <a:rPr lang="fr-FR"/>
              <a:t>Cliquez pour modifier les styles du texte du masque</a:t>
            </a:r>
          </a:p>
          <a:p>
            <a:pPr lvl="1"/>
            <a:r>
              <a:rPr lang="fr-FR"/>
              <a:t>Deuxième niveau</a:t>
            </a:r>
          </a:p>
        </p:txBody>
      </p:sp>
      <p:sp>
        <p:nvSpPr>
          <p:cNvPr id="2" name="Espace réservé du numéro de diapositive 2">
            <a:extLst>
              <a:ext uri="{FF2B5EF4-FFF2-40B4-BE49-F238E27FC236}">
                <a16:creationId xmlns:a16="http://schemas.microsoft.com/office/drawing/2014/main" id="{1E2C18D4-8FF5-894F-78FE-290DCDF8F08D}"/>
              </a:ext>
            </a:extLst>
          </p:cNvPr>
          <p:cNvSpPr>
            <a:spLocks noGrp="1"/>
          </p:cNvSpPr>
          <p:nvPr>
            <p:ph type="sldNum" sz="quarter" idx="15"/>
          </p:nvPr>
        </p:nvSpPr>
        <p:spPr/>
        <p:txBody>
          <a:bodyPr/>
          <a:lstStyle>
            <a:lvl1pPr>
              <a:defRPr/>
            </a:lvl1pPr>
          </a:lstStyle>
          <a:p>
            <a:pPr>
              <a:defRPr/>
            </a:pPr>
            <a:fld id="{CA957594-B265-47F3-B824-D161C89D8A04}" type="slidenum">
              <a:rPr lang="fr-FR"/>
              <a:pPr>
                <a:defRPr/>
              </a:pPr>
              <a:t>‹N°›</a:t>
            </a:fld>
            <a:endParaRPr lang="fr-FR"/>
          </a:p>
        </p:txBody>
      </p:sp>
    </p:spTree>
    <p:extLst>
      <p:ext uri="{BB962C8B-B14F-4D97-AF65-F5344CB8AC3E}">
        <p14:creationId xmlns:p14="http://schemas.microsoft.com/office/powerpoint/2010/main" val="280224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5BB7909-CB00-362E-41FD-E846BB8950D9}"/>
              </a:ext>
            </a:extLst>
          </p:cNvPr>
          <p:cNvSpPr>
            <a:spLocks noGrp="1"/>
          </p:cNvSpPr>
          <p:nvPr>
            <p:ph type="title"/>
          </p:nvPr>
        </p:nvSpPr>
        <p:spPr>
          <a:xfrm>
            <a:off x="469900" y="811213"/>
            <a:ext cx="10972800" cy="739775"/>
          </a:xfrm>
          <a:prstGeom prst="rect">
            <a:avLst/>
          </a:prstGeom>
        </p:spPr>
        <p:txBody>
          <a:bodyPr vert="horz" lIns="0" tIns="0" rIns="0" bIns="0" rtlCol="0" anchor="t">
            <a:spAutoFit/>
          </a:bodyPr>
          <a:lstStyle/>
          <a:p>
            <a:r>
              <a:rPr lang="fr-FR" dirty="0"/>
              <a:t>Cliquez et modifiez le titre</a:t>
            </a:r>
          </a:p>
        </p:txBody>
      </p:sp>
      <p:sp>
        <p:nvSpPr>
          <p:cNvPr id="3" name="Espace réservé du texte 2">
            <a:extLst>
              <a:ext uri="{FF2B5EF4-FFF2-40B4-BE49-F238E27FC236}">
                <a16:creationId xmlns:a16="http://schemas.microsoft.com/office/drawing/2014/main" id="{D7FA4DBD-E204-08A2-2265-7BF4451F51A0}"/>
              </a:ext>
            </a:extLst>
          </p:cNvPr>
          <p:cNvSpPr>
            <a:spLocks noGrp="1"/>
          </p:cNvSpPr>
          <p:nvPr>
            <p:ph type="body" idx="1"/>
          </p:nvPr>
        </p:nvSpPr>
        <p:spPr>
          <a:xfrm>
            <a:off x="609600" y="2228850"/>
            <a:ext cx="10972800" cy="320675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05</a:t>
            </a:r>
          </a:p>
          <a:p>
            <a:pPr lvl="5"/>
            <a:r>
              <a:rPr lang="fr-FR" dirty="0"/>
              <a:t>06</a:t>
            </a:r>
          </a:p>
          <a:p>
            <a:pPr lvl="6"/>
            <a:r>
              <a:rPr lang="fr-FR" dirty="0"/>
              <a:t>07</a:t>
            </a:r>
          </a:p>
          <a:p>
            <a:pPr lvl="7"/>
            <a:r>
              <a:rPr lang="fr-FR" dirty="0"/>
              <a:t>08</a:t>
            </a:r>
          </a:p>
          <a:p>
            <a:pPr lvl="8"/>
            <a:r>
              <a:rPr lang="fr-FR" dirty="0"/>
              <a:t>09</a:t>
            </a:r>
          </a:p>
        </p:txBody>
      </p:sp>
      <p:sp>
        <p:nvSpPr>
          <p:cNvPr id="6" name="Espace réservé du numéro de diapositive 5">
            <a:extLst>
              <a:ext uri="{FF2B5EF4-FFF2-40B4-BE49-F238E27FC236}">
                <a16:creationId xmlns:a16="http://schemas.microsoft.com/office/drawing/2014/main" id="{F2FBEEB5-6A52-40D5-985A-8C7B4B648E18}"/>
              </a:ext>
            </a:extLst>
          </p:cNvPr>
          <p:cNvSpPr>
            <a:spLocks noGrp="1"/>
          </p:cNvSpPr>
          <p:nvPr>
            <p:ph type="sldNum" sz="quarter" idx="4"/>
          </p:nvPr>
        </p:nvSpPr>
        <p:spPr>
          <a:xfrm>
            <a:off x="1277938" y="6299200"/>
            <a:ext cx="2844800" cy="246063"/>
          </a:xfrm>
          <a:prstGeom prst="rect">
            <a:avLst/>
          </a:prstGeom>
        </p:spPr>
        <p:txBody>
          <a:bodyPr vert="horz" lIns="0" tIns="0" rIns="0" bIns="0" rtlCol="0" anchor="ctr">
            <a:spAutoFit/>
          </a:bodyPr>
          <a:lstStyle>
            <a:lvl1pPr algn="l" eaLnBrk="1" fontAlgn="auto" hangingPunct="1">
              <a:spcBef>
                <a:spcPts val="0"/>
              </a:spcBef>
              <a:spcAft>
                <a:spcPts val="0"/>
              </a:spcAft>
              <a:defRPr sz="1600">
                <a:solidFill>
                  <a:schemeClr val="tx1"/>
                </a:solidFill>
                <a:latin typeface="+mn-lt"/>
                <a:ea typeface="+mn-ea"/>
                <a:cs typeface="+mn-cs"/>
              </a:defRPr>
            </a:lvl1pPr>
          </a:lstStyle>
          <a:p>
            <a:pPr>
              <a:defRPr/>
            </a:pPr>
            <a:fld id="{2A88636C-F32F-4E12-9A31-9D080DEB73FB}" type="slidenum">
              <a:rPr lang="fr-FR"/>
              <a:pPr>
                <a:defRPr/>
              </a:pPr>
              <a:t>‹N°›</a:t>
            </a:fld>
            <a:endParaRPr lang="fr-FR"/>
          </a:p>
        </p:txBody>
      </p:sp>
      <p:cxnSp>
        <p:nvCxnSpPr>
          <p:cNvPr id="16" name="Connecteur droit 15">
            <a:extLst>
              <a:ext uri="{FF2B5EF4-FFF2-40B4-BE49-F238E27FC236}">
                <a16:creationId xmlns:a16="http://schemas.microsoft.com/office/drawing/2014/main" id="{5CBF5CD8-F7D6-67F2-D8E0-48254ED98A6F}"/>
              </a:ext>
            </a:extLst>
          </p:cNvPr>
          <p:cNvCxnSpPr>
            <a:cxnSpLocks/>
          </p:cNvCxnSpPr>
          <p:nvPr/>
        </p:nvCxnSpPr>
        <p:spPr>
          <a:xfrm flipV="1">
            <a:off x="1182688" y="6346825"/>
            <a:ext cx="0" cy="173038"/>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1030" name="Forme libre : forme 6">
            <a:extLst>
              <a:ext uri="{FF2B5EF4-FFF2-40B4-BE49-F238E27FC236}">
                <a16:creationId xmlns:a16="http://schemas.microsoft.com/office/drawing/2014/main" id="{BDCF3557-EE89-12F8-0C86-911310F989B0}"/>
              </a:ext>
            </a:extLst>
          </p:cNvPr>
          <p:cNvSpPr>
            <a:spLocks/>
          </p:cNvSpPr>
          <p:nvPr/>
        </p:nvSpPr>
        <p:spPr bwMode="auto">
          <a:xfrm>
            <a:off x="304800" y="6259513"/>
            <a:ext cx="758825" cy="333375"/>
          </a:xfrm>
          <a:custGeom>
            <a:avLst/>
            <a:gdLst>
              <a:gd name="T0" fmla="*/ 1 w 1375927"/>
              <a:gd name="T1" fmla="*/ 1 h 603902"/>
              <a:gd name="T2" fmla="*/ 1 w 1375927"/>
              <a:gd name="T3" fmla="*/ 1 h 603902"/>
              <a:gd name="T4" fmla="*/ 1 w 1375927"/>
              <a:gd name="T5" fmla="*/ 1 h 603902"/>
              <a:gd name="T6" fmla="*/ 1 w 1375927"/>
              <a:gd name="T7" fmla="*/ 1 h 603902"/>
              <a:gd name="T8" fmla="*/ 1 w 1375927"/>
              <a:gd name="T9" fmla="*/ 1 h 603902"/>
              <a:gd name="T10" fmla="*/ 1 w 1375927"/>
              <a:gd name="T11" fmla="*/ 1 h 603902"/>
              <a:gd name="T12" fmla="*/ 1 w 1375927"/>
              <a:gd name="T13" fmla="*/ 1 h 603902"/>
              <a:gd name="T14" fmla="*/ 1 w 1375927"/>
              <a:gd name="T15" fmla="*/ 1 h 603902"/>
              <a:gd name="T16" fmla="*/ 1 w 1375927"/>
              <a:gd name="T17" fmla="*/ 1 h 603902"/>
              <a:gd name="T18" fmla="*/ 1 w 1375927"/>
              <a:gd name="T19" fmla="*/ 1 h 603902"/>
              <a:gd name="T20" fmla="*/ 1 w 1375927"/>
              <a:gd name="T21" fmla="*/ 1 h 603902"/>
              <a:gd name="T22" fmla="*/ 1 w 1375927"/>
              <a:gd name="T23" fmla="*/ 1 h 603902"/>
              <a:gd name="T24" fmla="*/ 1 w 1375927"/>
              <a:gd name="T25" fmla="*/ 1 h 603902"/>
              <a:gd name="T26" fmla="*/ 1 w 1375927"/>
              <a:gd name="T27" fmla="*/ 1 h 603902"/>
              <a:gd name="T28" fmla="*/ 1 w 1375927"/>
              <a:gd name="T29" fmla="*/ 1 h 603902"/>
              <a:gd name="T30" fmla="*/ 1 w 1375927"/>
              <a:gd name="T31" fmla="*/ 1 h 603902"/>
              <a:gd name="T32" fmla="*/ 1 w 1375927"/>
              <a:gd name="T33" fmla="*/ 1 h 603902"/>
              <a:gd name="T34" fmla="*/ 1 w 1375927"/>
              <a:gd name="T35" fmla="*/ 1 h 603902"/>
              <a:gd name="T36" fmla="*/ 1 w 1375927"/>
              <a:gd name="T37" fmla="*/ 1 h 603902"/>
              <a:gd name="T38" fmla="*/ 1 w 1375927"/>
              <a:gd name="T39" fmla="*/ 1 h 603902"/>
              <a:gd name="T40" fmla="*/ 1 w 1375927"/>
              <a:gd name="T41" fmla="*/ 1 h 603902"/>
              <a:gd name="T42" fmla="*/ 1 w 1375927"/>
              <a:gd name="T43" fmla="*/ 1 h 603902"/>
              <a:gd name="T44" fmla="*/ 1 w 1375927"/>
              <a:gd name="T45" fmla="*/ 1 h 603902"/>
              <a:gd name="T46" fmla="*/ 1 w 1375927"/>
              <a:gd name="T47" fmla="*/ 1 h 603902"/>
              <a:gd name="T48" fmla="*/ 1 w 1375927"/>
              <a:gd name="T49" fmla="*/ 1 h 603902"/>
              <a:gd name="T50" fmla="*/ 1 w 1375927"/>
              <a:gd name="T51" fmla="*/ 1 h 603902"/>
              <a:gd name="T52" fmla="*/ 0 w 1375927"/>
              <a:gd name="T53" fmla="*/ 1 h 603902"/>
              <a:gd name="T54" fmla="*/ 0 w 1375927"/>
              <a:gd name="T55" fmla="*/ 1 h 603902"/>
              <a:gd name="T56" fmla="*/ 1 w 1375927"/>
              <a:gd name="T57" fmla="*/ 1 h 603902"/>
              <a:gd name="T58" fmla="*/ 1 w 1375927"/>
              <a:gd name="T59" fmla="*/ 1 h 603902"/>
              <a:gd name="T60" fmla="*/ 1 w 1375927"/>
              <a:gd name="T61" fmla="*/ 1 h 603902"/>
              <a:gd name="T62" fmla="*/ 1 w 1375927"/>
              <a:gd name="T63" fmla="*/ 1 h 603902"/>
              <a:gd name="T64" fmla="*/ 1 w 1375927"/>
              <a:gd name="T65" fmla="*/ 1 h 603902"/>
              <a:gd name="T66" fmla="*/ 1 w 1375927"/>
              <a:gd name="T67" fmla="*/ 1 h 603902"/>
              <a:gd name="T68" fmla="*/ 1 w 1375927"/>
              <a:gd name="T69" fmla="*/ 1 h 603902"/>
              <a:gd name="T70" fmla="*/ 1 w 1375927"/>
              <a:gd name="T71" fmla="*/ 1 h 603902"/>
              <a:gd name="T72" fmla="*/ 1 w 1375927"/>
              <a:gd name="T73" fmla="*/ 1 h 603902"/>
              <a:gd name="T74" fmla="*/ 1 w 1375927"/>
              <a:gd name="T75" fmla="*/ 1 h 603902"/>
              <a:gd name="T76" fmla="*/ 1 w 1375927"/>
              <a:gd name="T77" fmla="*/ 1 h 603902"/>
              <a:gd name="T78" fmla="*/ 1 w 1375927"/>
              <a:gd name="T79" fmla="*/ 1 h 603902"/>
              <a:gd name="T80" fmla="*/ 1 w 1375927"/>
              <a:gd name="T81" fmla="*/ 1 h 603902"/>
              <a:gd name="T82" fmla="*/ 1 w 1375927"/>
              <a:gd name="T83" fmla="*/ 1 h 603902"/>
              <a:gd name="T84" fmla="*/ 1 w 1375927"/>
              <a:gd name="T85" fmla="*/ 1 h 603902"/>
              <a:gd name="T86" fmla="*/ 1 w 1375927"/>
              <a:gd name="T87" fmla="*/ 1 h 603902"/>
              <a:gd name="T88" fmla="*/ 1 w 1375927"/>
              <a:gd name="T89" fmla="*/ 1 h 603902"/>
              <a:gd name="T90" fmla="*/ 1 w 1375927"/>
              <a:gd name="T91" fmla="*/ 1 h 603902"/>
              <a:gd name="T92" fmla="*/ 1 w 1375927"/>
              <a:gd name="T93" fmla="*/ 1 h 603902"/>
              <a:gd name="T94" fmla="*/ 1 w 1375927"/>
              <a:gd name="T95" fmla="*/ 1 h 603902"/>
              <a:gd name="T96" fmla="*/ 1 w 1375927"/>
              <a:gd name="T97" fmla="*/ 1 h 603902"/>
              <a:gd name="T98" fmla="*/ 1 w 1375927"/>
              <a:gd name="T99" fmla="*/ 1 h 603902"/>
              <a:gd name="T100" fmla="*/ 1 w 1375927"/>
              <a:gd name="T101" fmla="*/ 1 h 603902"/>
              <a:gd name="T102" fmla="*/ 1 w 1375927"/>
              <a:gd name="T103" fmla="*/ 1 h 603902"/>
              <a:gd name="T104" fmla="*/ 1 w 1375927"/>
              <a:gd name="T105" fmla="*/ 1 h 603902"/>
              <a:gd name="T106" fmla="*/ 1 w 1375927"/>
              <a:gd name="T107" fmla="*/ 1 h 603902"/>
              <a:gd name="T108" fmla="*/ 1 w 1375927"/>
              <a:gd name="T109" fmla="*/ 0 h 603902"/>
              <a:gd name="T110" fmla="*/ 1 w 1375927"/>
              <a:gd name="T111" fmla="*/ 0 h 6039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5927" h="603902">
                <a:moveTo>
                  <a:pt x="471363" y="483740"/>
                </a:moveTo>
                <a:cubicBezTo>
                  <a:pt x="413603" y="483740"/>
                  <a:pt x="394521" y="522419"/>
                  <a:pt x="394521" y="540984"/>
                </a:cubicBezTo>
                <a:cubicBezTo>
                  <a:pt x="394521" y="571927"/>
                  <a:pt x="426496" y="582757"/>
                  <a:pt x="454344" y="582757"/>
                </a:cubicBezTo>
                <a:cubicBezTo>
                  <a:pt x="540469" y="582757"/>
                  <a:pt x="545110" y="536859"/>
                  <a:pt x="545110" y="527060"/>
                </a:cubicBezTo>
                <a:cubicBezTo>
                  <a:pt x="545110" y="500243"/>
                  <a:pt x="540469" y="483740"/>
                  <a:pt x="471363" y="483740"/>
                </a:cubicBezTo>
                <a:close/>
                <a:moveTo>
                  <a:pt x="694152" y="274360"/>
                </a:moveTo>
                <a:cubicBezTo>
                  <a:pt x="647222" y="274360"/>
                  <a:pt x="643612" y="318711"/>
                  <a:pt x="643612" y="371830"/>
                </a:cubicBezTo>
                <a:cubicBezTo>
                  <a:pt x="643612" y="425464"/>
                  <a:pt x="647222" y="469816"/>
                  <a:pt x="694152" y="469816"/>
                </a:cubicBezTo>
                <a:cubicBezTo>
                  <a:pt x="741082" y="469816"/>
                  <a:pt x="744692" y="425464"/>
                  <a:pt x="744692" y="371830"/>
                </a:cubicBezTo>
                <a:cubicBezTo>
                  <a:pt x="744692" y="318711"/>
                  <a:pt x="741082" y="274360"/>
                  <a:pt x="694152" y="274360"/>
                </a:cubicBezTo>
                <a:close/>
                <a:moveTo>
                  <a:pt x="455376" y="274360"/>
                </a:moveTo>
                <a:cubicBezTo>
                  <a:pt x="432169" y="274360"/>
                  <a:pt x="419276" y="284159"/>
                  <a:pt x="419276" y="334183"/>
                </a:cubicBezTo>
                <a:cubicBezTo>
                  <a:pt x="419276" y="369251"/>
                  <a:pt x="429590" y="386786"/>
                  <a:pt x="449703" y="386786"/>
                </a:cubicBezTo>
                <a:cubicBezTo>
                  <a:pt x="485287" y="386786"/>
                  <a:pt x="487866" y="363063"/>
                  <a:pt x="487866" y="329541"/>
                </a:cubicBezTo>
                <a:cubicBezTo>
                  <a:pt x="487866" y="291379"/>
                  <a:pt x="478067" y="274360"/>
                  <a:pt x="455376" y="274360"/>
                </a:cubicBezTo>
                <a:close/>
                <a:moveTo>
                  <a:pt x="694152" y="256310"/>
                </a:moveTo>
                <a:cubicBezTo>
                  <a:pt x="754490" y="256310"/>
                  <a:pt x="801420" y="306850"/>
                  <a:pt x="801420" y="372346"/>
                </a:cubicBezTo>
                <a:cubicBezTo>
                  <a:pt x="801420" y="437842"/>
                  <a:pt x="754490" y="488897"/>
                  <a:pt x="694152" y="488897"/>
                </a:cubicBezTo>
                <a:cubicBezTo>
                  <a:pt x="633813" y="488897"/>
                  <a:pt x="586883" y="437842"/>
                  <a:pt x="586883" y="372346"/>
                </a:cubicBezTo>
                <a:cubicBezTo>
                  <a:pt x="586883" y="307366"/>
                  <a:pt x="633813" y="256310"/>
                  <a:pt x="694152" y="256310"/>
                </a:cubicBezTo>
                <a:close/>
                <a:moveTo>
                  <a:pt x="450219" y="256310"/>
                </a:moveTo>
                <a:cubicBezTo>
                  <a:pt x="480130" y="256310"/>
                  <a:pt x="501790" y="265593"/>
                  <a:pt x="516746" y="284159"/>
                </a:cubicBezTo>
                <a:cubicBezTo>
                  <a:pt x="522419" y="273329"/>
                  <a:pt x="533764" y="257857"/>
                  <a:pt x="551814" y="257857"/>
                </a:cubicBezTo>
                <a:cubicBezTo>
                  <a:pt x="563160" y="257857"/>
                  <a:pt x="576569" y="263530"/>
                  <a:pt x="576569" y="280033"/>
                </a:cubicBezTo>
                <a:cubicBezTo>
                  <a:pt x="576569" y="294473"/>
                  <a:pt x="567802" y="304271"/>
                  <a:pt x="555424" y="304271"/>
                </a:cubicBezTo>
                <a:cubicBezTo>
                  <a:pt x="548204" y="304271"/>
                  <a:pt x="543047" y="297051"/>
                  <a:pt x="539437" y="291894"/>
                </a:cubicBezTo>
                <a:cubicBezTo>
                  <a:pt x="538922" y="290347"/>
                  <a:pt x="537374" y="288800"/>
                  <a:pt x="536859" y="288284"/>
                </a:cubicBezTo>
                <a:cubicBezTo>
                  <a:pt x="533764" y="288800"/>
                  <a:pt x="529639" y="293957"/>
                  <a:pt x="529639" y="297051"/>
                </a:cubicBezTo>
                <a:cubicBezTo>
                  <a:pt x="529639" y="298599"/>
                  <a:pt x="530670" y="302209"/>
                  <a:pt x="531702" y="305819"/>
                </a:cubicBezTo>
                <a:cubicBezTo>
                  <a:pt x="533764" y="312523"/>
                  <a:pt x="536859" y="321806"/>
                  <a:pt x="536859" y="331604"/>
                </a:cubicBezTo>
                <a:cubicBezTo>
                  <a:pt x="536859" y="385239"/>
                  <a:pt x="490960" y="401226"/>
                  <a:pt x="479614" y="402257"/>
                </a:cubicBezTo>
                <a:lnTo>
                  <a:pt x="454860" y="405351"/>
                </a:lnTo>
                <a:cubicBezTo>
                  <a:pt x="415150" y="409477"/>
                  <a:pt x="380597" y="413603"/>
                  <a:pt x="380597" y="432684"/>
                </a:cubicBezTo>
                <a:cubicBezTo>
                  <a:pt x="380597" y="436294"/>
                  <a:pt x="384723" y="439904"/>
                  <a:pt x="390911" y="439904"/>
                </a:cubicBezTo>
                <a:lnTo>
                  <a:pt x="448156" y="439904"/>
                </a:lnTo>
                <a:cubicBezTo>
                  <a:pt x="522419" y="439904"/>
                  <a:pt x="537374" y="442999"/>
                  <a:pt x="554909" y="464659"/>
                </a:cubicBezTo>
                <a:cubicBezTo>
                  <a:pt x="565739" y="477036"/>
                  <a:pt x="570896" y="491992"/>
                  <a:pt x="570896" y="510557"/>
                </a:cubicBezTo>
                <a:cubicBezTo>
                  <a:pt x="570896" y="579663"/>
                  <a:pt x="510557" y="603902"/>
                  <a:pt x="458470" y="603902"/>
                </a:cubicBezTo>
                <a:cubicBezTo>
                  <a:pt x="373893" y="603902"/>
                  <a:pt x="351717" y="564707"/>
                  <a:pt x="351717" y="544079"/>
                </a:cubicBezTo>
                <a:cubicBezTo>
                  <a:pt x="351717" y="516230"/>
                  <a:pt x="369251" y="497149"/>
                  <a:pt x="404320" y="485287"/>
                </a:cubicBezTo>
                <a:cubicBezTo>
                  <a:pt x="380081" y="481162"/>
                  <a:pt x="355843" y="472394"/>
                  <a:pt x="355843" y="437326"/>
                </a:cubicBezTo>
                <a:cubicBezTo>
                  <a:pt x="355843" y="415150"/>
                  <a:pt x="372346" y="400710"/>
                  <a:pt x="403804" y="394006"/>
                </a:cubicBezTo>
                <a:cubicBezTo>
                  <a:pt x="380597" y="380081"/>
                  <a:pt x="369251" y="360484"/>
                  <a:pt x="369251" y="334183"/>
                </a:cubicBezTo>
                <a:cubicBezTo>
                  <a:pt x="369251" y="295504"/>
                  <a:pt x="397100" y="256310"/>
                  <a:pt x="450219" y="256310"/>
                </a:cubicBezTo>
                <a:close/>
                <a:moveTo>
                  <a:pt x="1105177" y="105205"/>
                </a:moveTo>
                <a:cubicBezTo>
                  <a:pt x="1129415" y="105205"/>
                  <a:pt x="1154170" y="117066"/>
                  <a:pt x="1154170" y="143884"/>
                </a:cubicBezTo>
                <a:cubicBezTo>
                  <a:pt x="1154170" y="156776"/>
                  <a:pt x="1141792" y="165544"/>
                  <a:pt x="1130447" y="165544"/>
                </a:cubicBezTo>
                <a:cubicBezTo>
                  <a:pt x="1114460" y="165544"/>
                  <a:pt x="1104661" y="154714"/>
                  <a:pt x="1104661" y="137179"/>
                </a:cubicBezTo>
                <a:cubicBezTo>
                  <a:pt x="1104661" y="133054"/>
                  <a:pt x="1106208" y="130991"/>
                  <a:pt x="1107239" y="128928"/>
                </a:cubicBezTo>
                <a:cubicBezTo>
                  <a:pt x="1108271" y="127896"/>
                  <a:pt x="1108271" y="126865"/>
                  <a:pt x="1108787" y="125318"/>
                </a:cubicBezTo>
                <a:cubicBezTo>
                  <a:pt x="1107239" y="124802"/>
                  <a:pt x="1103629" y="124286"/>
                  <a:pt x="1100019" y="124286"/>
                </a:cubicBezTo>
                <a:cubicBezTo>
                  <a:pt x="1076297" y="124286"/>
                  <a:pt x="1061341" y="155229"/>
                  <a:pt x="1061341" y="205254"/>
                </a:cubicBezTo>
                <a:cubicBezTo>
                  <a:pt x="1061341" y="205254"/>
                  <a:pt x="1061341" y="253731"/>
                  <a:pt x="1061341" y="260435"/>
                </a:cubicBezTo>
                <a:cubicBezTo>
                  <a:pt x="1067529" y="260435"/>
                  <a:pt x="1104661" y="260435"/>
                  <a:pt x="1104661" y="260435"/>
                </a:cubicBezTo>
                <a:lnTo>
                  <a:pt x="1104661" y="286737"/>
                </a:lnTo>
                <a:cubicBezTo>
                  <a:pt x="1104661" y="286737"/>
                  <a:pt x="1067529" y="286737"/>
                  <a:pt x="1061341" y="286737"/>
                </a:cubicBezTo>
                <a:cubicBezTo>
                  <a:pt x="1061341" y="293957"/>
                  <a:pt x="1061341" y="449187"/>
                  <a:pt x="1061341" y="456407"/>
                </a:cubicBezTo>
                <a:cubicBezTo>
                  <a:pt x="1067529" y="456407"/>
                  <a:pt x="1104661" y="456407"/>
                  <a:pt x="1104661" y="456407"/>
                </a:cubicBezTo>
                <a:lnTo>
                  <a:pt x="1104661" y="481677"/>
                </a:lnTo>
                <a:lnTo>
                  <a:pt x="970575" y="481677"/>
                </a:lnTo>
                <a:lnTo>
                  <a:pt x="970575" y="456407"/>
                </a:lnTo>
                <a:cubicBezTo>
                  <a:pt x="970575" y="456407"/>
                  <a:pt x="1005644" y="456407"/>
                  <a:pt x="1011832" y="456407"/>
                </a:cubicBezTo>
                <a:cubicBezTo>
                  <a:pt x="1011832" y="449187"/>
                  <a:pt x="1011832" y="293957"/>
                  <a:pt x="1011832" y="286737"/>
                </a:cubicBezTo>
                <a:cubicBezTo>
                  <a:pt x="1005644" y="286737"/>
                  <a:pt x="970575" y="286737"/>
                  <a:pt x="970575" y="286737"/>
                </a:cubicBezTo>
                <a:lnTo>
                  <a:pt x="970575" y="260435"/>
                </a:lnTo>
                <a:cubicBezTo>
                  <a:pt x="970575" y="260435"/>
                  <a:pt x="1005644" y="260435"/>
                  <a:pt x="1011832" y="260435"/>
                </a:cubicBezTo>
                <a:cubicBezTo>
                  <a:pt x="1011832" y="254762"/>
                  <a:pt x="1011832" y="239291"/>
                  <a:pt x="1011832" y="239291"/>
                </a:cubicBezTo>
                <a:cubicBezTo>
                  <a:pt x="1011832" y="153682"/>
                  <a:pt x="1045869" y="105205"/>
                  <a:pt x="1105177" y="105205"/>
                </a:cubicBezTo>
                <a:close/>
                <a:moveTo>
                  <a:pt x="318712" y="105205"/>
                </a:moveTo>
                <a:cubicBezTo>
                  <a:pt x="342950" y="105205"/>
                  <a:pt x="367705" y="117066"/>
                  <a:pt x="367705" y="143884"/>
                </a:cubicBezTo>
                <a:cubicBezTo>
                  <a:pt x="367705" y="156776"/>
                  <a:pt x="355327" y="165544"/>
                  <a:pt x="343982" y="165544"/>
                </a:cubicBezTo>
                <a:cubicBezTo>
                  <a:pt x="327994" y="165544"/>
                  <a:pt x="318196" y="154714"/>
                  <a:pt x="318196" y="137179"/>
                </a:cubicBezTo>
                <a:cubicBezTo>
                  <a:pt x="318196" y="133054"/>
                  <a:pt x="319743" y="130991"/>
                  <a:pt x="320774" y="128928"/>
                </a:cubicBezTo>
                <a:cubicBezTo>
                  <a:pt x="321806" y="127896"/>
                  <a:pt x="321806" y="126865"/>
                  <a:pt x="322322" y="125318"/>
                </a:cubicBezTo>
                <a:cubicBezTo>
                  <a:pt x="320774" y="124802"/>
                  <a:pt x="317680" y="124286"/>
                  <a:pt x="313554" y="124286"/>
                </a:cubicBezTo>
                <a:cubicBezTo>
                  <a:pt x="289832" y="124286"/>
                  <a:pt x="274876" y="155229"/>
                  <a:pt x="274876" y="205254"/>
                </a:cubicBezTo>
                <a:cubicBezTo>
                  <a:pt x="274876" y="205254"/>
                  <a:pt x="274876" y="253731"/>
                  <a:pt x="274876" y="260435"/>
                </a:cubicBezTo>
                <a:cubicBezTo>
                  <a:pt x="281064" y="260435"/>
                  <a:pt x="318196" y="260435"/>
                  <a:pt x="318196" y="260435"/>
                </a:cubicBezTo>
                <a:lnTo>
                  <a:pt x="318196" y="286737"/>
                </a:lnTo>
                <a:cubicBezTo>
                  <a:pt x="318196" y="286737"/>
                  <a:pt x="281064" y="286737"/>
                  <a:pt x="274876" y="286737"/>
                </a:cubicBezTo>
                <a:cubicBezTo>
                  <a:pt x="274876" y="293957"/>
                  <a:pt x="274876" y="449187"/>
                  <a:pt x="274876" y="456407"/>
                </a:cubicBezTo>
                <a:cubicBezTo>
                  <a:pt x="281064" y="456407"/>
                  <a:pt x="318196" y="456407"/>
                  <a:pt x="318196" y="456407"/>
                </a:cubicBezTo>
                <a:lnTo>
                  <a:pt x="318196" y="481677"/>
                </a:lnTo>
                <a:lnTo>
                  <a:pt x="184110" y="481677"/>
                </a:lnTo>
                <a:lnTo>
                  <a:pt x="184110" y="456407"/>
                </a:lnTo>
                <a:cubicBezTo>
                  <a:pt x="184110" y="456407"/>
                  <a:pt x="219179" y="456407"/>
                  <a:pt x="225367" y="456407"/>
                </a:cubicBezTo>
                <a:cubicBezTo>
                  <a:pt x="225367" y="449187"/>
                  <a:pt x="225367" y="293957"/>
                  <a:pt x="225367" y="286737"/>
                </a:cubicBezTo>
                <a:cubicBezTo>
                  <a:pt x="219179" y="286737"/>
                  <a:pt x="184110" y="286737"/>
                  <a:pt x="184110" y="286737"/>
                </a:cubicBezTo>
                <a:lnTo>
                  <a:pt x="184110" y="260435"/>
                </a:lnTo>
                <a:cubicBezTo>
                  <a:pt x="184110" y="260435"/>
                  <a:pt x="219179" y="260435"/>
                  <a:pt x="225367" y="260435"/>
                </a:cubicBezTo>
                <a:cubicBezTo>
                  <a:pt x="225367" y="254762"/>
                  <a:pt x="225367" y="239291"/>
                  <a:pt x="225367" y="239291"/>
                </a:cubicBezTo>
                <a:cubicBezTo>
                  <a:pt x="225367" y="153682"/>
                  <a:pt x="259404" y="105205"/>
                  <a:pt x="318712" y="105205"/>
                </a:cubicBezTo>
                <a:close/>
                <a:moveTo>
                  <a:pt x="134602" y="104690"/>
                </a:moveTo>
                <a:cubicBezTo>
                  <a:pt x="158840" y="104690"/>
                  <a:pt x="183595" y="116551"/>
                  <a:pt x="183595" y="143369"/>
                </a:cubicBezTo>
                <a:cubicBezTo>
                  <a:pt x="183595" y="156261"/>
                  <a:pt x="171217" y="165029"/>
                  <a:pt x="159872" y="165029"/>
                </a:cubicBezTo>
                <a:cubicBezTo>
                  <a:pt x="143884" y="165029"/>
                  <a:pt x="134086" y="154199"/>
                  <a:pt x="134086" y="136664"/>
                </a:cubicBezTo>
                <a:cubicBezTo>
                  <a:pt x="134086" y="132539"/>
                  <a:pt x="135633" y="130476"/>
                  <a:pt x="136664" y="128413"/>
                </a:cubicBezTo>
                <a:cubicBezTo>
                  <a:pt x="137696" y="127381"/>
                  <a:pt x="137696" y="126350"/>
                  <a:pt x="138212" y="124803"/>
                </a:cubicBezTo>
                <a:cubicBezTo>
                  <a:pt x="136664" y="124287"/>
                  <a:pt x="133570" y="123771"/>
                  <a:pt x="129444" y="123771"/>
                </a:cubicBezTo>
                <a:cubicBezTo>
                  <a:pt x="105722" y="123771"/>
                  <a:pt x="90766" y="154714"/>
                  <a:pt x="90766" y="204739"/>
                </a:cubicBezTo>
                <a:cubicBezTo>
                  <a:pt x="90766" y="204739"/>
                  <a:pt x="90766" y="253216"/>
                  <a:pt x="90766" y="259920"/>
                </a:cubicBezTo>
                <a:cubicBezTo>
                  <a:pt x="96954" y="259920"/>
                  <a:pt x="134086" y="259920"/>
                  <a:pt x="134086" y="259920"/>
                </a:cubicBezTo>
                <a:lnTo>
                  <a:pt x="134086" y="286222"/>
                </a:lnTo>
                <a:cubicBezTo>
                  <a:pt x="134086" y="286222"/>
                  <a:pt x="96954" y="286222"/>
                  <a:pt x="90766" y="286222"/>
                </a:cubicBezTo>
                <a:cubicBezTo>
                  <a:pt x="90766" y="293442"/>
                  <a:pt x="90766" y="448672"/>
                  <a:pt x="90766" y="455892"/>
                </a:cubicBezTo>
                <a:cubicBezTo>
                  <a:pt x="96954" y="455892"/>
                  <a:pt x="134086" y="455892"/>
                  <a:pt x="134086" y="455892"/>
                </a:cubicBezTo>
                <a:lnTo>
                  <a:pt x="134086" y="481162"/>
                </a:lnTo>
                <a:lnTo>
                  <a:pt x="0" y="481162"/>
                </a:lnTo>
                <a:lnTo>
                  <a:pt x="0" y="455892"/>
                </a:lnTo>
                <a:cubicBezTo>
                  <a:pt x="0" y="455892"/>
                  <a:pt x="35069" y="455892"/>
                  <a:pt x="41257" y="455892"/>
                </a:cubicBezTo>
                <a:cubicBezTo>
                  <a:pt x="41257" y="448672"/>
                  <a:pt x="41257" y="293957"/>
                  <a:pt x="41257" y="286737"/>
                </a:cubicBezTo>
                <a:cubicBezTo>
                  <a:pt x="35069" y="286737"/>
                  <a:pt x="0" y="286737"/>
                  <a:pt x="0" y="286737"/>
                </a:cubicBezTo>
                <a:lnTo>
                  <a:pt x="0" y="260436"/>
                </a:lnTo>
                <a:cubicBezTo>
                  <a:pt x="0" y="260436"/>
                  <a:pt x="35069" y="260436"/>
                  <a:pt x="41257" y="260436"/>
                </a:cubicBezTo>
                <a:cubicBezTo>
                  <a:pt x="41257" y="254763"/>
                  <a:pt x="41257" y="239292"/>
                  <a:pt x="41257" y="239292"/>
                </a:cubicBezTo>
                <a:cubicBezTo>
                  <a:pt x="41257" y="153683"/>
                  <a:pt x="75294" y="105206"/>
                  <a:pt x="134602" y="104690"/>
                </a:cubicBezTo>
                <a:close/>
                <a:moveTo>
                  <a:pt x="906627" y="98501"/>
                </a:moveTo>
                <a:cubicBezTo>
                  <a:pt x="906627" y="98501"/>
                  <a:pt x="906627" y="448155"/>
                  <a:pt x="906627" y="455891"/>
                </a:cubicBezTo>
                <a:cubicBezTo>
                  <a:pt x="912815" y="455891"/>
                  <a:pt x="947884" y="455891"/>
                  <a:pt x="947884" y="455891"/>
                </a:cubicBezTo>
                <a:lnTo>
                  <a:pt x="947884" y="481161"/>
                </a:lnTo>
                <a:lnTo>
                  <a:pt x="815861" y="481161"/>
                </a:lnTo>
                <a:lnTo>
                  <a:pt x="815861" y="455891"/>
                </a:lnTo>
                <a:cubicBezTo>
                  <a:pt x="815861" y="455891"/>
                  <a:pt x="850930" y="455891"/>
                  <a:pt x="857118" y="455891"/>
                </a:cubicBezTo>
                <a:cubicBezTo>
                  <a:pt x="857118" y="448671"/>
                  <a:pt x="857118" y="136664"/>
                  <a:pt x="857118" y="129444"/>
                </a:cubicBezTo>
                <a:cubicBezTo>
                  <a:pt x="850930" y="129444"/>
                  <a:pt x="815861" y="129444"/>
                  <a:pt x="815861" y="129444"/>
                </a:cubicBezTo>
                <a:lnTo>
                  <a:pt x="815861" y="104174"/>
                </a:lnTo>
                <a:lnTo>
                  <a:pt x="842678" y="104174"/>
                </a:lnTo>
                <a:cubicBezTo>
                  <a:pt x="866401" y="104174"/>
                  <a:pt x="885483" y="102627"/>
                  <a:pt x="901985" y="99532"/>
                </a:cubicBezTo>
                <a:lnTo>
                  <a:pt x="906627" y="98501"/>
                </a:lnTo>
                <a:close/>
                <a:moveTo>
                  <a:pt x="1294444" y="41256"/>
                </a:moveTo>
                <a:cubicBezTo>
                  <a:pt x="1296507" y="41256"/>
                  <a:pt x="1299601" y="43319"/>
                  <a:pt x="1299601" y="43319"/>
                </a:cubicBezTo>
                <a:cubicBezTo>
                  <a:pt x="1299601" y="43319"/>
                  <a:pt x="1299601" y="40740"/>
                  <a:pt x="1303211" y="41256"/>
                </a:cubicBezTo>
                <a:cubicBezTo>
                  <a:pt x="1306821" y="41772"/>
                  <a:pt x="1308884" y="48476"/>
                  <a:pt x="1308884" y="48476"/>
                </a:cubicBezTo>
                <a:lnTo>
                  <a:pt x="1315588" y="47445"/>
                </a:lnTo>
                <a:lnTo>
                  <a:pt x="1310431" y="55180"/>
                </a:lnTo>
                <a:cubicBezTo>
                  <a:pt x="1312494" y="57243"/>
                  <a:pt x="1320745" y="64979"/>
                  <a:pt x="1320745" y="68589"/>
                </a:cubicBezTo>
                <a:cubicBezTo>
                  <a:pt x="1320745" y="72715"/>
                  <a:pt x="1318167" y="72715"/>
                  <a:pt x="1318167" y="72715"/>
                </a:cubicBezTo>
                <a:cubicBezTo>
                  <a:pt x="1319714" y="75293"/>
                  <a:pt x="1327965" y="86123"/>
                  <a:pt x="1324355" y="101079"/>
                </a:cubicBezTo>
                <a:cubicBezTo>
                  <a:pt x="1322293" y="114488"/>
                  <a:pt x="1317651" y="117066"/>
                  <a:pt x="1314557" y="119129"/>
                </a:cubicBezTo>
                <a:cubicBezTo>
                  <a:pt x="1311463" y="121192"/>
                  <a:pt x="1301664" y="124286"/>
                  <a:pt x="1298570" y="126865"/>
                </a:cubicBezTo>
                <a:cubicBezTo>
                  <a:pt x="1295475" y="129443"/>
                  <a:pt x="1295991" y="132022"/>
                  <a:pt x="1296507" y="133569"/>
                </a:cubicBezTo>
                <a:cubicBezTo>
                  <a:pt x="1297538" y="135116"/>
                  <a:pt x="1304243" y="148525"/>
                  <a:pt x="1305790" y="149556"/>
                </a:cubicBezTo>
                <a:cubicBezTo>
                  <a:pt x="1306821" y="150072"/>
                  <a:pt x="1307853" y="151103"/>
                  <a:pt x="1309400" y="150588"/>
                </a:cubicBezTo>
                <a:cubicBezTo>
                  <a:pt x="1310947" y="150072"/>
                  <a:pt x="1313010" y="149041"/>
                  <a:pt x="1314557" y="149041"/>
                </a:cubicBezTo>
                <a:cubicBezTo>
                  <a:pt x="1316104" y="149041"/>
                  <a:pt x="1316104" y="151619"/>
                  <a:pt x="1316104" y="151619"/>
                </a:cubicBezTo>
                <a:cubicBezTo>
                  <a:pt x="1316104" y="151619"/>
                  <a:pt x="1312494" y="152651"/>
                  <a:pt x="1307853" y="155229"/>
                </a:cubicBezTo>
                <a:cubicBezTo>
                  <a:pt x="1303211" y="157808"/>
                  <a:pt x="1300633" y="161418"/>
                  <a:pt x="1300633" y="161418"/>
                </a:cubicBezTo>
                <a:cubicBezTo>
                  <a:pt x="1300633" y="161418"/>
                  <a:pt x="1298570" y="159871"/>
                  <a:pt x="1299085" y="158323"/>
                </a:cubicBezTo>
                <a:cubicBezTo>
                  <a:pt x="1299601" y="157292"/>
                  <a:pt x="1302180" y="156261"/>
                  <a:pt x="1302180" y="155229"/>
                </a:cubicBezTo>
                <a:cubicBezTo>
                  <a:pt x="1302180" y="154198"/>
                  <a:pt x="1301148" y="152135"/>
                  <a:pt x="1301148" y="152135"/>
                </a:cubicBezTo>
                <a:cubicBezTo>
                  <a:pt x="1300117" y="150072"/>
                  <a:pt x="1299601" y="149556"/>
                  <a:pt x="1298570" y="147493"/>
                </a:cubicBezTo>
                <a:cubicBezTo>
                  <a:pt x="1297538" y="145946"/>
                  <a:pt x="1293928" y="139758"/>
                  <a:pt x="1291350" y="137179"/>
                </a:cubicBezTo>
                <a:cubicBezTo>
                  <a:pt x="1288771" y="135116"/>
                  <a:pt x="1284130" y="133053"/>
                  <a:pt x="1284130" y="133053"/>
                </a:cubicBezTo>
                <a:cubicBezTo>
                  <a:pt x="1284130" y="133053"/>
                  <a:pt x="1283098" y="134085"/>
                  <a:pt x="1281035" y="135116"/>
                </a:cubicBezTo>
                <a:cubicBezTo>
                  <a:pt x="1278973" y="135632"/>
                  <a:pt x="1278973" y="135632"/>
                  <a:pt x="1277425" y="136663"/>
                </a:cubicBezTo>
                <a:cubicBezTo>
                  <a:pt x="1275878" y="137695"/>
                  <a:pt x="1268142" y="152651"/>
                  <a:pt x="1267627" y="153682"/>
                </a:cubicBezTo>
                <a:cubicBezTo>
                  <a:pt x="1267111" y="154713"/>
                  <a:pt x="1266595" y="155745"/>
                  <a:pt x="1267111" y="156776"/>
                </a:cubicBezTo>
                <a:cubicBezTo>
                  <a:pt x="1267627" y="158323"/>
                  <a:pt x="1269690" y="159355"/>
                  <a:pt x="1271753" y="160386"/>
                </a:cubicBezTo>
                <a:cubicBezTo>
                  <a:pt x="1273815" y="161418"/>
                  <a:pt x="1271753" y="163996"/>
                  <a:pt x="1271753" y="163996"/>
                </a:cubicBezTo>
                <a:cubicBezTo>
                  <a:pt x="1271753" y="163996"/>
                  <a:pt x="1267627" y="160386"/>
                  <a:pt x="1262470" y="159355"/>
                </a:cubicBezTo>
                <a:cubicBezTo>
                  <a:pt x="1257313" y="158323"/>
                  <a:pt x="1253187" y="158839"/>
                  <a:pt x="1253187" y="158839"/>
                </a:cubicBezTo>
                <a:cubicBezTo>
                  <a:pt x="1253187" y="158839"/>
                  <a:pt x="1253703" y="156776"/>
                  <a:pt x="1254734" y="156261"/>
                </a:cubicBezTo>
                <a:cubicBezTo>
                  <a:pt x="1256281" y="155229"/>
                  <a:pt x="1257828" y="155745"/>
                  <a:pt x="1258860" y="155229"/>
                </a:cubicBezTo>
                <a:cubicBezTo>
                  <a:pt x="1259891" y="154713"/>
                  <a:pt x="1261954" y="152135"/>
                  <a:pt x="1261954" y="152135"/>
                </a:cubicBezTo>
                <a:cubicBezTo>
                  <a:pt x="1261954" y="152135"/>
                  <a:pt x="1262985" y="150072"/>
                  <a:pt x="1263501" y="149041"/>
                </a:cubicBezTo>
                <a:cubicBezTo>
                  <a:pt x="1264532" y="146978"/>
                  <a:pt x="1268658" y="137695"/>
                  <a:pt x="1268658" y="137695"/>
                </a:cubicBezTo>
                <a:cubicBezTo>
                  <a:pt x="1268658" y="137695"/>
                  <a:pt x="1270205" y="132538"/>
                  <a:pt x="1269690" y="128412"/>
                </a:cubicBezTo>
                <a:cubicBezTo>
                  <a:pt x="1269174" y="124802"/>
                  <a:pt x="1268658" y="123255"/>
                  <a:pt x="1267111" y="121708"/>
                </a:cubicBezTo>
                <a:cubicBezTo>
                  <a:pt x="1264532" y="119129"/>
                  <a:pt x="1260407" y="117066"/>
                  <a:pt x="1260923" y="116035"/>
                </a:cubicBezTo>
                <a:cubicBezTo>
                  <a:pt x="1261438" y="115003"/>
                  <a:pt x="1262985" y="115003"/>
                  <a:pt x="1262985" y="115003"/>
                </a:cubicBezTo>
                <a:cubicBezTo>
                  <a:pt x="1262985" y="115003"/>
                  <a:pt x="1263501" y="114488"/>
                  <a:pt x="1262470" y="113456"/>
                </a:cubicBezTo>
                <a:cubicBezTo>
                  <a:pt x="1261954" y="112425"/>
                  <a:pt x="1260923" y="112425"/>
                  <a:pt x="1260407" y="112425"/>
                </a:cubicBezTo>
                <a:cubicBezTo>
                  <a:pt x="1259891" y="112941"/>
                  <a:pt x="1259375" y="113972"/>
                  <a:pt x="1259375" y="113972"/>
                </a:cubicBezTo>
                <a:cubicBezTo>
                  <a:pt x="1259375" y="113972"/>
                  <a:pt x="1258344" y="111909"/>
                  <a:pt x="1254734" y="108815"/>
                </a:cubicBezTo>
                <a:cubicBezTo>
                  <a:pt x="1251124" y="106236"/>
                  <a:pt x="1246998" y="103142"/>
                  <a:pt x="1246998" y="103142"/>
                </a:cubicBezTo>
                <a:lnTo>
                  <a:pt x="1248030" y="108299"/>
                </a:lnTo>
                <a:lnTo>
                  <a:pt x="1236684" y="102626"/>
                </a:lnTo>
                <a:cubicBezTo>
                  <a:pt x="1236684" y="102626"/>
                  <a:pt x="1231011" y="99016"/>
                  <a:pt x="1231011" y="93343"/>
                </a:cubicBezTo>
                <a:cubicBezTo>
                  <a:pt x="1231011" y="86123"/>
                  <a:pt x="1237715" y="85092"/>
                  <a:pt x="1237715" y="85092"/>
                </a:cubicBezTo>
                <a:lnTo>
                  <a:pt x="1236168" y="83545"/>
                </a:lnTo>
                <a:cubicBezTo>
                  <a:pt x="1236168" y="83545"/>
                  <a:pt x="1236168" y="79419"/>
                  <a:pt x="1235137" y="82513"/>
                </a:cubicBezTo>
                <a:cubicBezTo>
                  <a:pt x="1234621" y="85608"/>
                  <a:pt x="1231011" y="85608"/>
                  <a:pt x="1231011" y="85608"/>
                </a:cubicBezTo>
                <a:lnTo>
                  <a:pt x="1228432" y="79935"/>
                </a:lnTo>
                <a:lnTo>
                  <a:pt x="1225854" y="83545"/>
                </a:lnTo>
                <a:cubicBezTo>
                  <a:pt x="1225854" y="83545"/>
                  <a:pt x="1219665" y="71683"/>
                  <a:pt x="1225338" y="59822"/>
                </a:cubicBezTo>
                <a:cubicBezTo>
                  <a:pt x="1231011" y="47960"/>
                  <a:pt x="1243388" y="46929"/>
                  <a:pt x="1243388" y="46929"/>
                </a:cubicBezTo>
                <a:lnTo>
                  <a:pt x="1242357" y="45898"/>
                </a:lnTo>
                <a:lnTo>
                  <a:pt x="1251124" y="45898"/>
                </a:lnTo>
                <a:lnTo>
                  <a:pt x="1249577" y="43835"/>
                </a:lnTo>
                <a:cubicBezTo>
                  <a:pt x="1249577" y="43835"/>
                  <a:pt x="1251640" y="43319"/>
                  <a:pt x="1255765" y="44350"/>
                </a:cubicBezTo>
                <a:cubicBezTo>
                  <a:pt x="1259891" y="45382"/>
                  <a:pt x="1263501" y="51055"/>
                  <a:pt x="1263501" y="51055"/>
                </a:cubicBezTo>
                <a:cubicBezTo>
                  <a:pt x="1263501" y="51055"/>
                  <a:pt x="1267627" y="50539"/>
                  <a:pt x="1272268" y="53118"/>
                </a:cubicBezTo>
                <a:cubicBezTo>
                  <a:pt x="1278457" y="56212"/>
                  <a:pt x="1280520" y="62916"/>
                  <a:pt x="1280520" y="62916"/>
                </a:cubicBezTo>
                <a:cubicBezTo>
                  <a:pt x="1280520" y="62916"/>
                  <a:pt x="1282067" y="66010"/>
                  <a:pt x="1282067" y="69105"/>
                </a:cubicBezTo>
                <a:cubicBezTo>
                  <a:pt x="1282583" y="71683"/>
                  <a:pt x="1282067" y="73230"/>
                  <a:pt x="1281551" y="75809"/>
                </a:cubicBezTo>
                <a:cubicBezTo>
                  <a:pt x="1280520" y="79419"/>
                  <a:pt x="1278973" y="81482"/>
                  <a:pt x="1278973" y="81482"/>
                </a:cubicBezTo>
                <a:cubicBezTo>
                  <a:pt x="1278973" y="81482"/>
                  <a:pt x="1281551" y="83545"/>
                  <a:pt x="1281035" y="84576"/>
                </a:cubicBezTo>
                <a:cubicBezTo>
                  <a:pt x="1280520" y="85608"/>
                  <a:pt x="1277425" y="88702"/>
                  <a:pt x="1277425" y="91281"/>
                </a:cubicBezTo>
                <a:cubicBezTo>
                  <a:pt x="1277425" y="93859"/>
                  <a:pt x="1283614" y="91796"/>
                  <a:pt x="1284645" y="90765"/>
                </a:cubicBezTo>
                <a:cubicBezTo>
                  <a:pt x="1285677" y="90249"/>
                  <a:pt x="1288255" y="88186"/>
                  <a:pt x="1290318" y="87671"/>
                </a:cubicBezTo>
                <a:cubicBezTo>
                  <a:pt x="1293928" y="86639"/>
                  <a:pt x="1293413" y="74778"/>
                  <a:pt x="1293413" y="72199"/>
                </a:cubicBezTo>
                <a:cubicBezTo>
                  <a:pt x="1292897" y="69620"/>
                  <a:pt x="1293928" y="67558"/>
                  <a:pt x="1293928" y="67558"/>
                </a:cubicBezTo>
                <a:cubicBezTo>
                  <a:pt x="1293928" y="67558"/>
                  <a:pt x="1292381" y="64979"/>
                  <a:pt x="1293413" y="62916"/>
                </a:cubicBezTo>
                <a:cubicBezTo>
                  <a:pt x="1294444" y="61369"/>
                  <a:pt x="1294960" y="60853"/>
                  <a:pt x="1294960" y="60853"/>
                </a:cubicBezTo>
                <a:cubicBezTo>
                  <a:pt x="1295475" y="59306"/>
                  <a:pt x="1296507" y="56728"/>
                  <a:pt x="1296507" y="56728"/>
                </a:cubicBezTo>
                <a:cubicBezTo>
                  <a:pt x="1296507" y="56728"/>
                  <a:pt x="1288255" y="60853"/>
                  <a:pt x="1285161" y="55696"/>
                </a:cubicBezTo>
                <a:cubicBezTo>
                  <a:pt x="1284130" y="54149"/>
                  <a:pt x="1284645" y="52086"/>
                  <a:pt x="1285677" y="51055"/>
                </a:cubicBezTo>
                <a:cubicBezTo>
                  <a:pt x="1286193" y="50023"/>
                  <a:pt x="1288771" y="48476"/>
                  <a:pt x="1290318" y="48992"/>
                </a:cubicBezTo>
                <a:cubicBezTo>
                  <a:pt x="1290834" y="48992"/>
                  <a:pt x="1291350" y="49508"/>
                  <a:pt x="1291350" y="49508"/>
                </a:cubicBezTo>
                <a:cubicBezTo>
                  <a:pt x="1291350" y="48992"/>
                  <a:pt x="1291350" y="47960"/>
                  <a:pt x="1291350" y="47445"/>
                </a:cubicBezTo>
                <a:cubicBezTo>
                  <a:pt x="1291350" y="46929"/>
                  <a:pt x="1291865" y="46929"/>
                  <a:pt x="1292381" y="46929"/>
                </a:cubicBezTo>
                <a:cubicBezTo>
                  <a:pt x="1292381" y="46929"/>
                  <a:pt x="1291865" y="46413"/>
                  <a:pt x="1291865" y="46413"/>
                </a:cubicBezTo>
                <a:cubicBezTo>
                  <a:pt x="1290834" y="45382"/>
                  <a:pt x="1289803" y="44350"/>
                  <a:pt x="1290318" y="43319"/>
                </a:cubicBezTo>
                <a:cubicBezTo>
                  <a:pt x="1290834" y="41256"/>
                  <a:pt x="1292381" y="41256"/>
                  <a:pt x="1294444" y="41256"/>
                </a:cubicBezTo>
                <a:close/>
                <a:moveTo>
                  <a:pt x="1278457" y="17534"/>
                </a:moveTo>
                <a:cubicBezTo>
                  <a:pt x="1234106" y="17534"/>
                  <a:pt x="1198521" y="53119"/>
                  <a:pt x="1198521" y="97470"/>
                </a:cubicBezTo>
                <a:cubicBezTo>
                  <a:pt x="1198521" y="141822"/>
                  <a:pt x="1234106" y="177406"/>
                  <a:pt x="1278457" y="177406"/>
                </a:cubicBezTo>
                <a:cubicBezTo>
                  <a:pt x="1322809" y="177406"/>
                  <a:pt x="1358393" y="141822"/>
                  <a:pt x="1358393" y="97470"/>
                </a:cubicBezTo>
                <a:cubicBezTo>
                  <a:pt x="1358393" y="53119"/>
                  <a:pt x="1322809" y="17534"/>
                  <a:pt x="1278457" y="17534"/>
                </a:cubicBezTo>
                <a:close/>
                <a:moveTo>
                  <a:pt x="1278457" y="0"/>
                </a:moveTo>
                <a:cubicBezTo>
                  <a:pt x="1332607" y="0"/>
                  <a:pt x="1375927" y="43836"/>
                  <a:pt x="1375927" y="97470"/>
                </a:cubicBezTo>
                <a:cubicBezTo>
                  <a:pt x="1375927" y="151104"/>
                  <a:pt x="1332091" y="194940"/>
                  <a:pt x="1278457" y="194940"/>
                </a:cubicBezTo>
                <a:cubicBezTo>
                  <a:pt x="1224823" y="194940"/>
                  <a:pt x="1180987" y="151104"/>
                  <a:pt x="1180987" y="97470"/>
                </a:cubicBezTo>
                <a:cubicBezTo>
                  <a:pt x="1180987" y="43836"/>
                  <a:pt x="1224823" y="0"/>
                  <a:pt x="1278457" y="0"/>
                </a:cubicBezTo>
                <a:close/>
              </a:path>
            </a:pathLst>
          </a:custGeom>
          <a:solidFill>
            <a:schemeClr val="tx1"/>
          </a:solidFill>
          <a:ln>
            <a:noFill/>
          </a:ln>
          <a:extLst>
            <a:ext uri="{91240B29-F687-4F45-9708-019B960494DF}">
              <a14:hiddenLine xmlns:a14="http://schemas.microsoft.com/office/drawing/2010/main" w="5137" cap="flat">
                <a:solidFill>
                  <a:srgbClr val="000000"/>
                </a:solidFill>
                <a:prstDash val="solid"/>
                <a:miter lim="800000"/>
                <a:headEnd/>
                <a:tailEnd/>
              </a14:hiddenLine>
            </a:ext>
          </a:extLst>
        </p:spPr>
        <p:txBody>
          <a:bodyPr anchor="ctr"/>
          <a:lstStyle/>
          <a:p>
            <a:endParaRPr lang="fr-FR"/>
          </a:p>
        </p:txBody>
      </p:sp>
    </p:spTree>
  </p:cSld>
  <p:clrMap bg1="lt1" tx1="dk1" bg2="lt2" tx2="dk2" accent1="accent1" accent2="accent2" accent3="accent3" accent4="accent4" accent5="accent5" accent6="accent6" hlink="hlink" folHlink="folHlink"/>
  <p:sldLayoutIdLst>
    <p:sldLayoutId id="2147486591" r:id="rId1"/>
    <p:sldLayoutId id="2147486592" r:id="rId2"/>
    <p:sldLayoutId id="2147486593" r:id="rId3"/>
    <p:sldLayoutId id="2147486594" r:id="rId4"/>
    <p:sldLayoutId id="2147486595" r:id="rId5"/>
    <p:sldLayoutId id="2147486596" r:id="rId6"/>
    <p:sldLayoutId id="2147486597" r:id="rId7"/>
    <p:sldLayoutId id="2147486598" r:id="rId8"/>
    <p:sldLayoutId id="2147486599" r:id="rId9"/>
    <p:sldLayoutId id="2147486600" r:id="rId10"/>
    <p:sldLayoutId id="2147486601" r:id="rId11"/>
    <p:sldLayoutId id="2147486602" r:id="rId12"/>
    <p:sldLayoutId id="2147486603" r:id="rId13"/>
    <p:sldLayoutId id="2147486604" r:id="rId14"/>
    <p:sldLayoutId id="2147486605" r:id="rId15"/>
    <p:sldLayoutId id="2147486606" r:id="rId16"/>
    <p:sldLayoutId id="2147486607" r:id="rId17"/>
    <p:sldLayoutId id="2147486608" r:id="rId18"/>
    <p:sldLayoutId id="2147486609" r:id="rId19"/>
    <p:sldLayoutId id="2147486610" r:id="rId20"/>
    <p:sldLayoutId id="2147486589" r:id="rId21"/>
    <p:sldLayoutId id="2147486611" r:id="rId22"/>
    <p:sldLayoutId id="2147486612" r:id="rId23"/>
    <p:sldLayoutId id="2147486613" r:id="rId24"/>
    <p:sldLayoutId id="2147486614" r:id="rId25"/>
    <p:sldLayoutId id="2147486615" r:id="rId26"/>
    <p:sldLayoutId id="2147486616" r:id="rId27"/>
  </p:sldLayoutIdLst>
  <p:txStyles>
    <p:titleStyle>
      <a:lvl1pPr algn="r" defTabSz="608013" rtl="0" eaLnBrk="0" fontAlgn="base" hangingPunct="0">
        <a:spcBef>
          <a:spcPct val="0"/>
        </a:spcBef>
        <a:spcAft>
          <a:spcPct val="0"/>
        </a:spcAft>
        <a:defRPr sz="4800" b="1" i="1" kern="1200" cap="all">
          <a:solidFill>
            <a:schemeClr val="tx1"/>
          </a:solidFill>
          <a:latin typeface="+mj-lt"/>
          <a:ea typeface="Balto"/>
          <a:cs typeface="+mj-cs"/>
        </a:defRPr>
      </a:lvl1pPr>
      <a:lvl2pPr algn="r" defTabSz="608013" rtl="0" eaLnBrk="0" fontAlgn="base" hangingPunct="0">
        <a:spcBef>
          <a:spcPct val="0"/>
        </a:spcBef>
        <a:spcAft>
          <a:spcPct val="0"/>
        </a:spcAft>
        <a:defRPr sz="4800" b="1" i="1">
          <a:solidFill>
            <a:schemeClr val="tx1"/>
          </a:solidFill>
          <a:latin typeface="Balto"/>
          <a:ea typeface="Balto"/>
          <a:cs typeface="Balto"/>
        </a:defRPr>
      </a:lvl2pPr>
      <a:lvl3pPr algn="r" defTabSz="608013" rtl="0" eaLnBrk="0" fontAlgn="base" hangingPunct="0">
        <a:spcBef>
          <a:spcPct val="0"/>
        </a:spcBef>
        <a:spcAft>
          <a:spcPct val="0"/>
        </a:spcAft>
        <a:defRPr sz="4800" b="1" i="1">
          <a:solidFill>
            <a:schemeClr val="tx1"/>
          </a:solidFill>
          <a:latin typeface="Balto"/>
          <a:ea typeface="Balto"/>
          <a:cs typeface="Balto"/>
        </a:defRPr>
      </a:lvl3pPr>
      <a:lvl4pPr algn="r" defTabSz="608013" rtl="0" eaLnBrk="0" fontAlgn="base" hangingPunct="0">
        <a:spcBef>
          <a:spcPct val="0"/>
        </a:spcBef>
        <a:spcAft>
          <a:spcPct val="0"/>
        </a:spcAft>
        <a:defRPr sz="4800" b="1" i="1">
          <a:solidFill>
            <a:schemeClr val="tx1"/>
          </a:solidFill>
          <a:latin typeface="Balto"/>
          <a:ea typeface="Balto"/>
          <a:cs typeface="Balto"/>
        </a:defRPr>
      </a:lvl4pPr>
      <a:lvl5pPr algn="r" defTabSz="608013" rtl="0" eaLnBrk="0" fontAlgn="base" hangingPunct="0">
        <a:spcBef>
          <a:spcPct val="0"/>
        </a:spcBef>
        <a:spcAft>
          <a:spcPct val="0"/>
        </a:spcAft>
        <a:defRPr sz="4800" b="1" i="1">
          <a:solidFill>
            <a:schemeClr val="tx1"/>
          </a:solidFill>
          <a:latin typeface="Balto"/>
          <a:ea typeface="Balto"/>
          <a:cs typeface="Balto"/>
        </a:defRPr>
      </a:lvl5pPr>
      <a:lvl6pPr marL="457200" algn="r" defTabSz="608013" rtl="0" fontAlgn="base">
        <a:spcBef>
          <a:spcPct val="0"/>
        </a:spcBef>
        <a:spcAft>
          <a:spcPct val="0"/>
        </a:spcAft>
        <a:defRPr sz="4800" b="1" i="1">
          <a:solidFill>
            <a:schemeClr val="tx1"/>
          </a:solidFill>
          <a:latin typeface="Balto"/>
          <a:ea typeface="Balto"/>
          <a:cs typeface="Balto"/>
        </a:defRPr>
      </a:lvl6pPr>
      <a:lvl7pPr marL="914400" algn="r" defTabSz="608013" rtl="0" fontAlgn="base">
        <a:spcBef>
          <a:spcPct val="0"/>
        </a:spcBef>
        <a:spcAft>
          <a:spcPct val="0"/>
        </a:spcAft>
        <a:defRPr sz="4800" b="1" i="1">
          <a:solidFill>
            <a:schemeClr val="tx1"/>
          </a:solidFill>
          <a:latin typeface="Balto"/>
          <a:ea typeface="Balto"/>
          <a:cs typeface="Balto"/>
        </a:defRPr>
      </a:lvl7pPr>
      <a:lvl8pPr marL="1371600" algn="r" defTabSz="608013" rtl="0" fontAlgn="base">
        <a:spcBef>
          <a:spcPct val="0"/>
        </a:spcBef>
        <a:spcAft>
          <a:spcPct val="0"/>
        </a:spcAft>
        <a:defRPr sz="4800" b="1" i="1">
          <a:solidFill>
            <a:schemeClr val="tx1"/>
          </a:solidFill>
          <a:latin typeface="Balto"/>
          <a:ea typeface="Balto"/>
          <a:cs typeface="Balto"/>
        </a:defRPr>
      </a:lvl8pPr>
      <a:lvl9pPr marL="1828800" algn="r" defTabSz="608013" rtl="0" fontAlgn="base">
        <a:spcBef>
          <a:spcPct val="0"/>
        </a:spcBef>
        <a:spcAft>
          <a:spcPct val="0"/>
        </a:spcAft>
        <a:defRPr sz="4800" b="1" i="1">
          <a:solidFill>
            <a:schemeClr val="tx1"/>
          </a:solidFill>
          <a:latin typeface="Balto"/>
          <a:ea typeface="Balto"/>
          <a:cs typeface="Balto"/>
        </a:defRPr>
      </a:lvl9pPr>
    </p:titleStyle>
    <p:bodyStyle>
      <a:lvl1pPr algn="l" defTabSz="608013" rtl="0" eaLnBrk="0" fontAlgn="base" hangingPunct="0">
        <a:spcBef>
          <a:spcPts val="400"/>
        </a:spcBef>
        <a:spcAft>
          <a:spcPts val="538"/>
        </a:spcAft>
        <a:buFont typeface="Balto" charset="0"/>
        <a:defRPr sz="1700" b="1" kern="1200" cap="all">
          <a:solidFill>
            <a:schemeClr val="tx1"/>
          </a:solidFill>
          <a:latin typeface="+mj-lt"/>
          <a:ea typeface="Balto TT Light" panose="020B0403040502020203" pitchFamily="34" charset="0"/>
          <a:cs typeface="+mn-cs"/>
        </a:defRPr>
      </a:lvl1pPr>
      <a:lvl2pPr algn="l" defTabSz="608013" rtl="0" eaLnBrk="0" fontAlgn="base" hangingPunct="0">
        <a:spcBef>
          <a:spcPts val="400"/>
        </a:spcBef>
        <a:spcAft>
          <a:spcPts val="538"/>
        </a:spcAft>
        <a:buFont typeface="Balto" charset="0"/>
        <a:defRPr sz="1300" b="1" kern="1200" cap="all">
          <a:solidFill>
            <a:schemeClr val="tx1"/>
          </a:solidFill>
          <a:latin typeface="+mj-lt"/>
          <a:ea typeface="Balto TT Light" panose="020B0403040502020203" pitchFamily="34" charset="0"/>
          <a:cs typeface="+mn-cs"/>
        </a:defRPr>
      </a:lvl2pPr>
      <a:lvl3pPr algn="l" defTabSz="608013" rtl="0" eaLnBrk="0" fontAlgn="base" hangingPunct="0">
        <a:spcBef>
          <a:spcPts val="400"/>
        </a:spcBef>
        <a:spcAft>
          <a:spcPts val="538"/>
        </a:spcAft>
        <a:defRPr sz="1400" kern="120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400"/>
        </a:spcBef>
        <a:spcAft>
          <a:spcPts val="538"/>
        </a:spcAft>
        <a:defRPr sz="1300" kern="1200">
          <a:solidFill>
            <a:schemeClr val="tx1"/>
          </a:solidFill>
          <a:latin typeface="+mn-lt"/>
          <a:ea typeface="Balto TT Light" panose="020B0403040502020203" pitchFamily="34" charset="0"/>
          <a:cs typeface="+mn-cs"/>
        </a:defRPr>
      </a:lvl4pPr>
      <a:lvl5pPr algn="l" defTabSz="608013" rtl="0" eaLnBrk="0" fontAlgn="base" hangingPunct="0">
        <a:spcBef>
          <a:spcPts val="400"/>
        </a:spcBef>
        <a:spcAft>
          <a:spcPts val="538"/>
        </a:spcAft>
        <a:buFont typeface="Balto" charset="0"/>
        <a:defRPr sz="1300" kern="1200">
          <a:solidFill>
            <a:schemeClr val="tx1"/>
          </a:solidFill>
          <a:latin typeface="+mn-lt"/>
          <a:ea typeface="Balto TT Light" panose="020B0403040502020203" pitchFamily="34" charset="0"/>
          <a:cs typeface="+mn-cs"/>
        </a:defRPr>
      </a:lvl5pPr>
      <a:lvl6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6pPr>
      <a:lvl7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7pPr>
      <a:lvl8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8pPr>
      <a:lvl9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EA36F12-F71A-AF27-26FA-0E00F13CBD09}"/>
              </a:ext>
            </a:extLst>
          </p:cNvPr>
          <p:cNvSpPr>
            <a:spLocks noGrp="1"/>
          </p:cNvSpPr>
          <p:nvPr>
            <p:ph type="title"/>
          </p:nvPr>
        </p:nvSpPr>
        <p:spPr>
          <a:xfrm>
            <a:off x="469900" y="811213"/>
            <a:ext cx="10972800" cy="739775"/>
          </a:xfrm>
          <a:prstGeom prst="rect">
            <a:avLst/>
          </a:prstGeom>
        </p:spPr>
        <p:txBody>
          <a:bodyPr vert="horz" lIns="0" tIns="0" rIns="0" bIns="0" rtlCol="0" anchor="t">
            <a:spAutoFit/>
          </a:bodyPr>
          <a:lstStyle/>
          <a:p>
            <a:r>
              <a:rPr lang="fr-FR" dirty="0"/>
              <a:t>Cliquez et modifiez le titre</a:t>
            </a:r>
          </a:p>
        </p:txBody>
      </p:sp>
      <p:sp>
        <p:nvSpPr>
          <p:cNvPr id="3" name="Espace réservé du texte 2">
            <a:extLst>
              <a:ext uri="{FF2B5EF4-FFF2-40B4-BE49-F238E27FC236}">
                <a16:creationId xmlns:a16="http://schemas.microsoft.com/office/drawing/2014/main" id="{990E52B6-24DB-2896-83D4-FD9D0D308FEA}"/>
              </a:ext>
            </a:extLst>
          </p:cNvPr>
          <p:cNvSpPr>
            <a:spLocks noGrp="1"/>
          </p:cNvSpPr>
          <p:nvPr>
            <p:ph type="body" idx="1"/>
          </p:nvPr>
        </p:nvSpPr>
        <p:spPr>
          <a:xfrm>
            <a:off x="609600" y="2228850"/>
            <a:ext cx="10972800" cy="320675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05</a:t>
            </a:r>
          </a:p>
          <a:p>
            <a:pPr lvl="5"/>
            <a:r>
              <a:rPr lang="fr-FR" dirty="0"/>
              <a:t>06</a:t>
            </a:r>
          </a:p>
          <a:p>
            <a:pPr lvl="6"/>
            <a:r>
              <a:rPr lang="fr-FR" dirty="0"/>
              <a:t>07</a:t>
            </a:r>
          </a:p>
          <a:p>
            <a:pPr lvl="7"/>
            <a:r>
              <a:rPr lang="fr-FR" dirty="0"/>
              <a:t>08</a:t>
            </a:r>
          </a:p>
          <a:p>
            <a:pPr lvl="8"/>
            <a:r>
              <a:rPr lang="fr-FR" dirty="0"/>
              <a:t>09</a:t>
            </a:r>
          </a:p>
        </p:txBody>
      </p:sp>
      <p:sp>
        <p:nvSpPr>
          <p:cNvPr id="6" name="Espace réservé du numéro de diapositive 5">
            <a:extLst>
              <a:ext uri="{FF2B5EF4-FFF2-40B4-BE49-F238E27FC236}">
                <a16:creationId xmlns:a16="http://schemas.microsoft.com/office/drawing/2014/main" id="{798EAEC1-0412-6D66-F998-28084E5BA261}"/>
              </a:ext>
            </a:extLst>
          </p:cNvPr>
          <p:cNvSpPr>
            <a:spLocks noGrp="1"/>
          </p:cNvSpPr>
          <p:nvPr>
            <p:ph type="sldNum" sz="quarter" idx="4"/>
          </p:nvPr>
        </p:nvSpPr>
        <p:spPr>
          <a:xfrm>
            <a:off x="1277938" y="6299200"/>
            <a:ext cx="2844800" cy="246063"/>
          </a:xfrm>
          <a:prstGeom prst="rect">
            <a:avLst/>
          </a:prstGeom>
        </p:spPr>
        <p:txBody>
          <a:bodyPr vert="horz" lIns="0" tIns="0" rIns="0" bIns="0" rtlCol="0" anchor="ctr">
            <a:spAutoFit/>
          </a:bodyPr>
          <a:lstStyle>
            <a:lvl1pPr algn="l" eaLnBrk="1" fontAlgn="auto" hangingPunct="1">
              <a:spcBef>
                <a:spcPts val="0"/>
              </a:spcBef>
              <a:spcAft>
                <a:spcPts val="0"/>
              </a:spcAft>
              <a:defRPr sz="1600">
                <a:solidFill>
                  <a:schemeClr val="tx1"/>
                </a:solidFill>
                <a:latin typeface="+mn-lt"/>
                <a:ea typeface="+mn-ea"/>
                <a:cs typeface="+mn-cs"/>
              </a:defRPr>
            </a:lvl1pPr>
          </a:lstStyle>
          <a:p>
            <a:pPr>
              <a:defRPr/>
            </a:pPr>
            <a:fld id="{EA9D5F3B-EBA7-4A89-A09C-A3F733C1FD04}" type="slidenum">
              <a:rPr lang="fr-FR"/>
              <a:pPr>
                <a:defRPr/>
              </a:pPr>
              <a:t>‹N°›</a:t>
            </a:fld>
            <a:endParaRPr lang="fr-FR"/>
          </a:p>
        </p:txBody>
      </p:sp>
      <p:cxnSp>
        <p:nvCxnSpPr>
          <p:cNvPr id="16" name="Connecteur droit 15">
            <a:extLst>
              <a:ext uri="{FF2B5EF4-FFF2-40B4-BE49-F238E27FC236}">
                <a16:creationId xmlns:a16="http://schemas.microsoft.com/office/drawing/2014/main" id="{91741313-C563-5977-F225-CD63C8CBB649}"/>
              </a:ext>
            </a:extLst>
          </p:cNvPr>
          <p:cNvCxnSpPr>
            <a:cxnSpLocks/>
          </p:cNvCxnSpPr>
          <p:nvPr/>
        </p:nvCxnSpPr>
        <p:spPr>
          <a:xfrm flipV="1">
            <a:off x="1182688" y="6346825"/>
            <a:ext cx="0" cy="173038"/>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2054" name="Forme libre : forme 6">
            <a:extLst>
              <a:ext uri="{FF2B5EF4-FFF2-40B4-BE49-F238E27FC236}">
                <a16:creationId xmlns:a16="http://schemas.microsoft.com/office/drawing/2014/main" id="{2F810764-0BBF-DB46-5635-3206F60412C0}"/>
              </a:ext>
            </a:extLst>
          </p:cNvPr>
          <p:cNvSpPr>
            <a:spLocks/>
          </p:cNvSpPr>
          <p:nvPr/>
        </p:nvSpPr>
        <p:spPr bwMode="auto">
          <a:xfrm>
            <a:off x="304800" y="6259513"/>
            <a:ext cx="758825" cy="333375"/>
          </a:xfrm>
          <a:custGeom>
            <a:avLst/>
            <a:gdLst>
              <a:gd name="T0" fmla="*/ 1 w 1375927"/>
              <a:gd name="T1" fmla="*/ 1 h 603902"/>
              <a:gd name="T2" fmla="*/ 1 w 1375927"/>
              <a:gd name="T3" fmla="*/ 1 h 603902"/>
              <a:gd name="T4" fmla="*/ 1 w 1375927"/>
              <a:gd name="T5" fmla="*/ 1 h 603902"/>
              <a:gd name="T6" fmla="*/ 1 w 1375927"/>
              <a:gd name="T7" fmla="*/ 1 h 603902"/>
              <a:gd name="T8" fmla="*/ 1 w 1375927"/>
              <a:gd name="T9" fmla="*/ 1 h 603902"/>
              <a:gd name="T10" fmla="*/ 1 w 1375927"/>
              <a:gd name="T11" fmla="*/ 1 h 603902"/>
              <a:gd name="T12" fmla="*/ 1 w 1375927"/>
              <a:gd name="T13" fmla="*/ 1 h 603902"/>
              <a:gd name="T14" fmla="*/ 1 w 1375927"/>
              <a:gd name="T15" fmla="*/ 1 h 603902"/>
              <a:gd name="T16" fmla="*/ 1 w 1375927"/>
              <a:gd name="T17" fmla="*/ 1 h 603902"/>
              <a:gd name="T18" fmla="*/ 1 w 1375927"/>
              <a:gd name="T19" fmla="*/ 1 h 603902"/>
              <a:gd name="T20" fmla="*/ 1 w 1375927"/>
              <a:gd name="T21" fmla="*/ 1 h 603902"/>
              <a:gd name="T22" fmla="*/ 1 w 1375927"/>
              <a:gd name="T23" fmla="*/ 1 h 603902"/>
              <a:gd name="T24" fmla="*/ 1 w 1375927"/>
              <a:gd name="T25" fmla="*/ 1 h 603902"/>
              <a:gd name="T26" fmla="*/ 1 w 1375927"/>
              <a:gd name="T27" fmla="*/ 1 h 603902"/>
              <a:gd name="T28" fmla="*/ 1 w 1375927"/>
              <a:gd name="T29" fmla="*/ 1 h 603902"/>
              <a:gd name="T30" fmla="*/ 1 w 1375927"/>
              <a:gd name="T31" fmla="*/ 1 h 603902"/>
              <a:gd name="T32" fmla="*/ 1 w 1375927"/>
              <a:gd name="T33" fmla="*/ 1 h 603902"/>
              <a:gd name="T34" fmla="*/ 1 w 1375927"/>
              <a:gd name="T35" fmla="*/ 1 h 603902"/>
              <a:gd name="T36" fmla="*/ 1 w 1375927"/>
              <a:gd name="T37" fmla="*/ 1 h 603902"/>
              <a:gd name="T38" fmla="*/ 1 w 1375927"/>
              <a:gd name="T39" fmla="*/ 1 h 603902"/>
              <a:gd name="T40" fmla="*/ 1 w 1375927"/>
              <a:gd name="T41" fmla="*/ 1 h 603902"/>
              <a:gd name="T42" fmla="*/ 1 w 1375927"/>
              <a:gd name="T43" fmla="*/ 1 h 603902"/>
              <a:gd name="T44" fmla="*/ 1 w 1375927"/>
              <a:gd name="T45" fmla="*/ 1 h 603902"/>
              <a:gd name="T46" fmla="*/ 1 w 1375927"/>
              <a:gd name="T47" fmla="*/ 1 h 603902"/>
              <a:gd name="T48" fmla="*/ 1 w 1375927"/>
              <a:gd name="T49" fmla="*/ 1 h 603902"/>
              <a:gd name="T50" fmla="*/ 1 w 1375927"/>
              <a:gd name="T51" fmla="*/ 1 h 603902"/>
              <a:gd name="T52" fmla="*/ 0 w 1375927"/>
              <a:gd name="T53" fmla="*/ 1 h 603902"/>
              <a:gd name="T54" fmla="*/ 0 w 1375927"/>
              <a:gd name="T55" fmla="*/ 1 h 603902"/>
              <a:gd name="T56" fmla="*/ 1 w 1375927"/>
              <a:gd name="T57" fmla="*/ 1 h 603902"/>
              <a:gd name="T58" fmla="*/ 1 w 1375927"/>
              <a:gd name="T59" fmla="*/ 1 h 603902"/>
              <a:gd name="T60" fmla="*/ 1 w 1375927"/>
              <a:gd name="T61" fmla="*/ 1 h 603902"/>
              <a:gd name="T62" fmla="*/ 1 w 1375927"/>
              <a:gd name="T63" fmla="*/ 1 h 603902"/>
              <a:gd name="T64" fmla="*/ 1 w 1375927"/>
              <a:gd name="T65" fmla="*/ 1 h 603902"/>
              <a:gd name="T66" fmla="*/ 1 w 1375927"/>
              <a:gd name="T67" fmla="*/ 1 h 603902"/>
              <a:gd name="T68" fmla="*/ 1 w 1375927"/>
              <a:gd name="T69" fmla="*/ 1 h 603902"/>
              <a:gd name="T70" fmla="*/ 1 w 1375927"/>
              <a:gd name="T71" fmla="*/ 1 h 603902"/>
              <a:gd name="T72" fmla="*/ 1 w 1375927"/>
              <a:gd name="T73" fmla="*/ 1 h 603902"/>
              <a:gd name="T74" fmla="*/ 1 w 1375927"/>
              <a:gd name="T75" fmla="*/ 1 h 603902"/>
              <a:gd name="T76" fmla="*/ 1 w 1375927"/>
              <a:gd name="T77" fmla="*/ 1 h 603902"/>
              <a:gd name="T78" fmla="*/ 1 w 1375927"/>
              <a:gd name="T79" fmla="*/ 1 h 603902"/>
              <a:gd name="T80" fmla="*/ 1 w 1375927"/>
              <a:gd name="T81" fmla="*/ 1 h 603902"/>
              <a:gd name="T82" fmla="*/ 1 w 1375927"/>
              <a:gd name="T83" fmla="*/ 1 h 603902"/>
              <a:gd name="T84" fmla="*/ 1 w 1375927"/>
              <a:gd name="T85" fmla="*/ 1 h 603902"/>
              <a:gd name="T86" fmla="*/ 1 w 1375927"/>
              <a:gd name="T87" fmla="*/ 1 h 603902"/>
              <a:gd name="T88" fmla="*/ 1 w 1375927"/>
              <a:gd name="T89" fmla="*/ 1 h 603902"/>
              <a:gd name="T90" fmla="*/ 1 w 1375927"/>
              <a:gd name="T91" fmla="*/ 1 h 603902"/>
              <a:gd name="T92" fmla="*/ 1 w 1375927"/>
              <a:gd name="T93" fmla="*/ 1 h 603902"/>
              <a:gd name="T94" fmla="*/ 1 w 1375927"/>
              <a:gd name="T95" fmla="*/ 1 h 603902"/>
              <a:gd name="T96" fmla="*/ 1 w 1375927"/>
              <a:gd name="T97" fmla="*/ 1 h 603902"/>
              <a:gd name="T98" fmla="*/ 1 w 1375927"/>
              <a:gd name="T99" fmla="*/ 1 h 603902"/>
              <a:gd name="T100" fmla="*/ 1 w 1375927"/>
              <a:gd name="T101" fmla="*/ 1 h 603902"/>
              <a:gd name="T102" fmla="*/ 1 w 1375927"/>
              <a:gd name="T103" fmla="*/ 1 h 603902"/>
              <a:gd name="T104" fmla="*/ 1 w 1375927"/>
              <a:gd name="T105" fmla="*/ 1 h 603902"/>
              <a:gd name="T106" fmla="*/ 1 w 1375927"/>
              <a:gd name="T107" fmla="*/ 1 h 603902"/>
              <a:gd name="T108" fmla="*/ 1 w 1375927"/>
              <a:gd name="T109" fmla="*/ 0 h 603902"/>
              <a:gd name="T110" fmla="*/ 1 w 1375927"/>
              <a:gd name="T111" fmla="*/ 0 h 6039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5927" h="603902">
                <a:moveTo>
                  <a:pt x="471363" y="483740"/>
                </a:moveTo>
                <a:cubicBezTo>
                  <a:pt x="413603" y="483740"/>
                  <a:pt x="394521" y="522419"/>
                  <a:pt x="394521" y="540984"/>
                </a:cubicBezTo>
                <a:cubicBezTo>
                  <a:pt x="394521" y="571927"/>
                  <a:pt x="426496" y="582757"/>
                  <a:pt x="454344" y="582757"/>
                </a:cubicBezTo>
                <a:cubicBezTo>
                  <a:pt x="540469" y="582757"/>
                  <a:pt x="545110" y="536859"/>
                  <a:pt x="545110" y="527060"/>
                </a:cubicBezTo>
                <a:cubicBezTo>
                  <a:pt x="545110" y="500243"/>
                  <a:pt x="540469" y="483740"/>
                  <a:pt x="471363" y="483740"/>
                </a:cubicBezTo>
                <a:close/>
                <a:moveTo>
                  <a:pt x="694152" y="274360"/>
                </a:moveTo>
                <a:cubicBezTo>
                  <a:pt x="647222" y="274360"/>
                  <a:pt x="643612" y="318711"/>
                  <a:pt x="643612" y="371830"/>
                </a:cubicBezTo>
                <a:cubicBezTo>
                  <a:pt x="643612" y="425464"/>
                  <a:pt x="647222" y="469816"/>
                  <a:pt x="694152" y="469816"/>
                </a:cubicBezTo>
                <a:cubicBezTo>
                  <a:pt x="741082" y="469816"/>
                  <a:pt x="744692" y="425464"/>
                  <a:pt x="744692" y="371830"/>
                </a:cubicBezTo>
                <a:cubicBezTo>
                  <a:pt x="744692" y="318711"/>
                  <a:pt x="741082" y="274360"/>
                  <a:pt x="694152" y="274360"/>
                </a:cubicBezTo>
                <a:close/>
                <a:moveTo>
                  <a:pt x="455376" y="274360"/>
                </a:moveTo>
                <a:cubicBezTo>
                  <a:pt x="432169" y="274360"/>
                  <a:pt x="419276" y="284159"/>
                  <a:pt x="419276" y="334183"/>
                </a:cubicBezTo>
                <a:cubicBezTo>
                  <a:pt x="419276" y="369251"/>
                  <a:pt x="429590" y="386786"/>
                  <a:pt x="449703" y="386786"/>
                </a:cubicBezTo>
                <a:cubicBezTo>
                  <a:pt x="485287" y="386786"/>
                  <a:pt x="487866" y="363063"/>
                  <a:pt x="487866" y="329541"/>
                </a:cubicBezTo>
                <a:cubicBezTo>
                  <a:pt x="487866" y="291379"/>
                  <a:pt x="478067" y="274360"/>
                  <a:pt x="455376" y="274360"/>
                </a:cubicBezTo>
                <a:close/>
                <a:moveTo>
                  <a:pt x="694152" y="256310"/>
                </a:moveTo>
                <a:cubicBezTo>
                  <a:pt x="754490" y="256310"/>
                  <a:pt x="801420" y="306850"/>
                  <a:pt x="801420" y="372346"/>
                </a:cubicBezTo>
                <a:cubicBezTo>
                  <a:pt x="801420" y="437842"/>
                  <a:pt x="754490" y="488897"/>
                  <a:pt x="694152" y="488897"/>
                </a:cubicBezTo>
                <a:cubicBezTo>
                  <a:pt x="633813" y="488897"/>
                  <a:pt x="586883" y="437842"/>
                  <a:pt x="586883" y="372346"/>
                </a:cubicBezTo>
                <a:cubicBezTo>
                  <a:pt x="586883" y="307366"/>
                  <a:pt x="633813" y="256310"/>
                  <a:pt x="694152" y="256310"/>
                </a:cubicBezTo>
                <a:close/>
                <a:moveTo>
                  <a:pt x="450219" y="256310"/>
                </a:moveTo>
                <a:cubicBezTo>
                  <a:pt x="480130" y="256310"/>
                  <a:pt x="501790" y="265593"/>
                  <a:pt x="516746" y="284159"/>
                </a:cubicBezTo>
                <a:cubicBezTo>
                  <a:pt x="522419" y="273329"/>
                  <a:pt x="533764" y="257857"/>
                  <a:pt x="551814" y="257857"/>
                </a:cubicBezTo>
                <a:cubicBezTo>
                  <a:pt x="563160" y="257857"/>
                  <a:pt x="576569" y="263530"/>
                  <a:pt x="576569" y="280033"/>
                </a:cubicBezTo>
                <a:cubicBezTo>
                  <a:pt x="576569" y="294473"/>
                  <a:pt x="567802" y="304271"/>
                  <a:pt x="555424" y="304271"/>
                </a:cubicBezTo>
                <a:cubicBezTo>
                  <a:pt x="548204" y="304271"/>
                  <a:pt x="543047" y="297051"/>
                  <a:pt x="539437" y="291894"/>
                </a:cubicBezTo>
                <a:cubicBezTo>
                  <a:pt x="538922" y="290347"/>
                  <a:pt x="537374" y="288800"/>
                  <a:pt x="536859" y="288284"/>
                </a:cubicBezTo>
                <a:cubicBezTo>
                  <a:pt x="533764" y="288800"/>
                  <a:pt x="529639" y="293957"/>
                  <a:pt x="529639" y="297051"/>
                </a:cubicBezTo>
                <a:cubicBezTo>
                  <a:pt x="529639" y="298599"/>
                  <a:pt x="530670" y="302209"/>
                  <a:pt x="531702" y="305819"/>
                </a:cubicBezTo>
                <a:cubicBezTo>
                  <a:pt x="533764" y="312523"/>
                  <a:pt x="536859" y="321806"/>
                  <a:pt x="536859" y="331604"/>
                </a:cubicBezTo>
                <a:cubicBezTo>
                  <a:pt x="536859" y="385239"/>
                  <a:pt x="490960" y="401226"/>
                  <a:pt x="479614" y="402257"/>
                </a:cubicBezTo>
                <a:lnTo>
                  <a:pt x="454860" y="405351"/>
                </a:lnTo>
                <a:cubicBezTo>
                  <a:pt x="415150" y="409477"/>
                  <a:pt x="380597" y="413603"/>
                  <a:pt x="380597" y="432684"/>
                </a:cubicBezTo>
                <a:cubicBezTo>
                  <a:pt x="380597" y="436294"/>
                  <a:pt x="384723" y="439904"/>
                  <a:pt x="390911" y="439904"/>
                </a:cubicBezTo>
                <a:lnTo>
                  <a:pt x="448156" y="439904"/>
                </a:lnTo>
                <a:cubicBezTo>
                  <a:pt x="522419" y="439904"/>
                  <a:pt x="537374" y="442999"/>
                  <a:pt x="554909" y="464659"/>
                </a:cubicBezTo>
                <a:cubicBezTo>
                  <a:pt x="565739" y="477036"/>
                  <a:pt x="570896" y="491992"/>
                  <a:pt x="570896" y="510557"/>
                </a:cubicBezTo>
                <a:cubicBezTo>
                  <a:pt x="570896" y="579663"/>
                  <a:pt x="510557" y="603902"/>
                  <a:pt x="458470" y="603902"/>
                </a:cubicBezTo>
                <a:cubicBezTo>
                  <a:pt x="373893" y="603902"/>
                  <a:pt x="351717" y="564707"/>
                  <a:pt x="351717" y="544079"/>
                </a:cubicBezTo>
                <a:cubicBezTo>
                  <a:pt x="351717" y="516230"/>
                  <a:pt x="369251" y="497149"/>
                  <a:pt x="404320" y="485287"/>
                </a:cubicBezTo>
                <a:cubicBezTo>
                  <a:pt x="380081" y="481162"/>
                  <a:pt x="355843" y="472394"/>
                  <a:pt x="355843" y="437326"/>
                </a:cubicBezTo>
                <a:cubicBezTo>
                  <a:pt x="355843" y="415150"/>
                  <a:pt x="372346" y="400710"/>
                  <a:pt x="403804" y="394006"/>
                </a:cubicBezTo>
                <a:cubicBezTo>
                  <a:pt x="380597" y="380081"/>
                  <a:pt x="369251" y="360484"/>
                  <a:pt x="369251" y="334183"/>
                </a:cubicBezTo>
                <a:cubicBezTo>
                  <a:pt x="369251" y="295504"/>
                  <a:pt x="397100" y="256310"/>
                  <a:pt x="450219" y="256310"/>
                </a:cubicBezTo>
                <a:close/>
                <a:moveTo>
                  <a:pt x="1105177" y="105205"/>
                </a:moveTo>
                <a:cubicBezTo>
                  <a:pt x="1129415" y="105205"/>
                  <a:pt x="1154170" y="117066"/>
                  <a:pt x="1154170" y="143884"/>
                </a:cubicBezTo>
                <a:cubicBezTo>
                  <a:pt x="1154170" y="156776"/>
                  <a:pt x="1141792" y="165544"/>
                  <a:pt x="1130447" y="165544"/>
                </a:cubicBezTo>
                <a:cubicBezTo>
                  <a:pt x="1114460" y="165544"/>
                  <a:pt x="1104661" y="154714"/>
                  <a:pt x="1104661" y="137179"/>
                </a:cubicBezTo>
                <a:cubicBezTo>
                  <a:pt x="1104661" y="133054"/>
                  <a:pt x="1106208" y="130991"/>
                  <a:pt x="1107239" y="128928"/>
                </a:cubicBezTo>
                <a:cubicBezTo>
                  <a:pt x="1108271" y="127896"/>
                  <a:pt x="1108271" y="126865"/>
                  <a:pt x="1108787" y="125318"/>
                </a:cubicBezTo>
                <a:cubicBezTo>
                  <a:pt x="1107239" y="124802"/>
                  <a:pt x="1103629" y="124286"/>
                  <a:pt x="1100019" y="124286"/>
                </a:cubicBezTo>
                <a:cubicBezTo>
                  <a:pt x="1076297" y="124286"/>
                  <a:pt x="1061341" y="155229"/>
                  <a:pt x="1061341" y="205254"/>
                </a:cubicBezTo>
                <a:cubicBezTo>
                  <a:pt x="1061341" y="205254"/>
                  <a:pt x="1061341" y="253731"/>
                  <a:pt x="1061341" y="260435"/>
                </a:cubicBezTo>
                <a:cubicBezTo>
                  <a:pt x="1067529" y="260435"/>
                  <a:pt x="1104661" y="260435"/>
                  <a:pt x="1104661" y="260435"/>
                </a:cubicBezTo>
                <a:lnTo>
                  <a:pt x="1104661" y="286737"/>
                </a:lnTo>
                <a:cubicBezTo>
                  <a:pt x="1104661" y="286737"/>
                  <a:pt x="1067529" y="286737"/>
                  <a:pt x="1061341" y="286737"/>
                </a:cubicBezTo>
                <a:cubicBezTo>
                  <a:pt x="1061341" y="293957"/>
                  <a:pt x="1061341" y="449187"/>
                  <a:pt x="1061341" y="456407"/>
                </a:cubicBezTo>
                <a:cubicBezTo>
                  <a:pt x="1067529" y="456407"/>
                  <a:pt x="1104661" y="456407"/>
                  <a:pt x="1104661" y="456407"/>
                </a:cubicBezTo>
                <a:lnTo>
                  <a:pt x="1104661" y="481677"/>
                </a:lnTo>
                <a:lnTo>
                  <a:pt x="970575" y="481677"/>
                </a:lnTo>
                <a:lnTo>
                  <a:pt x="970575" y="456407"/>
                </a:lnTo>
                <a:cubicBezTo>
                  <a:pt x="970575" y="456407"/>
                  <a:pt x="1005644" y="456407"/>
                  <a:pt x="1011832" y="456407"/>
                </a:cubicBezTo>
                <a:cubicBezTo>
                  <a:pt x="1011832" y="449187"/>
                  <a:pt x="1011832" y="293957"/>
                  <a:pt x="1011832" y="286737"/>
                </a:cubicBezTo>
                <a:cubicBezTo>
                  <a:pt x="1005644" y="286737"/>
                  <a:pt x="970575" y="286737"/>
                  <a:pt x="970575" y="286737"/>
                </a:cubicBezTo>
                <a:lnTo>
                  <a:pt x="970575" y="260435"/>
                </a:lnTo>
                <a:cubicBezTo>
                  <a:pt x="970575" y="260435"/>
                  <a:pt x="1005644" y="260435"/>
                  <a:pt x="1011832" y="260435"/>
                </a:cubicBezTo>
                <a:cubicBezTo>
                  <a:pt x="1011832" y="254762"/>
                  <a:pt x="1011832" y="239291"/>
                  <a:pt x="1011832" y="239291"/>
                </a:cubicBezTo>
                <a:cubicBezTo>
                  <a:pt x="1011832" y="153682"/>
                  <a:pt x="1045869" y="105205"/>
                  <a:pt x="1105177" y="105205"/>
                </a:cubicBezTo>
                <a:close/>
                <a:moveTo>
                  <a:pt x="318712" y="105205"/>
                </a:moveTo>
                <a:cubicBezTo>
                  <a:pt x="342950" y="105205"/>
                  <a:pt x="367705" y="117066"/>
                  <a:pt x="367705" y="143884"/>
                </a:cubicBezTo>
                <a:cubicBezTo>
                  <a:pt x="367705" y="156776"/>
                  <a:pt x="355327" y="165544"/>
                  <a:pt x="343982" y="165544"/>
                </a:cubicBezTo>
                <a:cubicBezTo>
                  <a:pt x="327994" y="165544"/>
                  <a:pt x="318196" y="154714"/>
                  <a:pt x="318196" y="137179"/>
                </a:cubicBezTo>
                <a:cubicBezTo>
                  <a:pt x="318196" y="133054"/>
                  <a:pt x="319743" y="130991"/>
                  <a:pt x="320774" y="128928"/>
                </a:cubicBezTo>
                <a:cubicBezTo>
                  <a:pt x="321806" y="127896"/>
                  <a:pt x="321806" y="126865"/>
                  <a:pt x="322322" y="125318"/>
                </a:cubicBezTo>
                <a:cubicBezTo>
                  <a:pt x="320774" y="124802"/>
                  <a:pt x="317680" y="124286"/>
                  <a:pt x="313554" y="124286"/>
                </a:cubicBezTo>
                <a:cubicBezTo>
                  <a:pt x="289832" y="124286"/>
                  <a:pt x="274876" y="155229"/>
                  <a:pt x="274876" y="205254"/>
                </a:cubicBezTo>
                <a:cubicBezTo>
                  <a:pt x="274876" y="205254"/>
                  <a:pt x="274876" y="253731"/>
                  <a:pt x="274876" y="260435"/>
                </a:cubicBezTo>
                <a:cubicBezTo>
                  <a:pt x="281064" y="260435"/>
                  <a:pt x="318196" y="260435"/>
                  <a:pt x="318196" y="260435"/>
                </a:cubicBezTo>
                <a:lnTo>
                  <a:pt x="318196" y="286737"/>
                </a:lnTo>
                <a:cubicBezTo>
                  <a:pt x="318196" y="286737"/>
                  <a:pt x="281064" y="286737"/>
                  <a:pt x="274876" y="286737"/>
                </a:cubicBezTo>
                <a:cubicBezTo>
                  <a:pt x="274876" y="293957"/>
                  <a:pt x="274876" y="449187"/>
                  <a:pt x="274876" y="456407"/>
                </a:cubicBezTo>
                <a:cubicBezTo>
                  <a:pt x="281064" y="456407"/>
                  <a:pt x="318196" y="456407"/>
                  <a:pt x="318196" y="456407"/>
                </a:cubicBezTo>
                <a:lnTo>
                  <a:pt x="318196" y="481677"/>
                </a:lnTo>
                <a:lnTo>
                  <a:pt x="184110" y="481677"/>
                </a:lnTo>
                <a:lnTo>
                  <a:pt x="184110" y="456407"/>
                </a:lnTo>
                <a:cubicBezTo>
                  <a:pt x="184110" y="456407"/>
                  <a:pt x="219179" y="456407"/>
                  <a:pt x="225367" y="456407"/>
                </a:cubicBezTo>
                <a:cubicBezTo>
                  <a:pt x="225367" y="449187"/>
                  <a:pt x="225367" y="293957"/>
                  <a:pt x="225367" y="286737"/>
                </a:cubicBezTo>
                <a:cubicBezTo>
                  <a:pt x="219179" y="286737"/>
                  <a:pt x="184110" y="286737"/>
                  <a:pt x="184110" y="286737"/>
                </a:cubicBezTo>
                <a:lnTo>
                  <a:pt x="184110" y="260435"/>
                </a:lnTo>
                <a:cubicBezTo>
                  <a:pt x="184110" y="260435"/>
                  <a:pt x="219179" y="260435"/>
                  <a:pt x="225367" y="260435"/>
                </a:cubicBezTo>
                <a:cubicBezTo>
                  <a:pt x="225367" y="254762"/>
                  <a:pt x="225367" y="239291"/>
                  <a:pt x="225367" y="239291"/>
                </a:cubicBezTo>
                <a:cubicBezTo>
                  <a:pt x="225367" y="153682"/>
                  <a:pt x="259404" y="105205"/>
                  <a:pt x="318712" y="105205"/>
                </a:cubicBezTo>
                <a:close/>
                <a:moveTo>
                  <a:pt x="134602" y="104690"/>
                </a:moveTo>
                <a:cubicBezTo>
                  <a:pt x="158840" y="104690"/>
                  <a:pt x="183595" y="116551"/>
                  <a:pt x="183595" y="143369"/>
                </a:cubicBezTo>
                <a:cubicBezTo>
                  <a:pt x="183595" y="156261"/>
                  <a:pt x="171217" y="165029"/>
                  <a:pt x="159872" y="165029"/>
                </a:cubicBezTo>
                <a:cubicBezTo>
                  <a:pt x="143884" y="165029"/>
                  <a:pt x="134086" y="154199"/>
                  <a:pt x="134086" y="136664"/>
                </a:cubicBezTo>
                <a:cubicBezTo>
                  <a:pt x="134086" y="132539"/>
                  <a:pt x="135633" y="130476"/>
                  <a:pt x="136664" y="128413"/>
                </a:cubicBezTo>
                <a:cubicBezTo>
                  <a:pt x="137696" y="127381"/>
                  <a:pt x="137696" y="126350"/>
                  <a:pt x="138212" y="124803"/>
                </a:cubicBezTo>
                <a:cubicBezTo>
                  <a:pt x="136664" y="124287"/>
                  <a:pt x="133570" y="123771"/>
                  <a:pt x="129444" y="123771"/>
                </a:cubicBezTo>
                <a:cubicBezTo>
                  <a:pt x="105722" y="123771"/>
                  <a:pt x="90766" y="154714"/>
                  <a:pt x="90766" y="204739"/>
                </a:cubicBezTo>
                <a:cubicBezTo>
                  <a:pt x="90766" y="204739"/>
                  <a:pt x="90766" y="253216"/>
                  <a:pt x="90766" y="259920"/>
                </a:cubicBezTo>
                <a:cubicBezTo>
                  <a:pt x="96954" y="259920"/>
                  <a:pt x="134086" y="259920"/>
                  <a:pt x="134086" y="259920"/>
                </a:cubicBezTo>
                <a:lnTo>
                  <a:pt x="134086" y="286222"/>
                </a:lnTo>
                <a:cubicBezTo>
                  <a:pt x="134086" y="286222"/>
                  <a:pt x="96954" y="286222"/>
                  <a:pt x="90766" y="286222"/>
                </a:cubicBezTo>
                <a:cubicBezTo>
                  <a:pt x="90766" y="293442"/>
                  <a:pt x="90766" y="448672"/>
                  <a:pt x="90766" y="455892"/>
                </a:cubicBezTo>
                <a:cubicBezTo>
                  <a:pt x="96954" y="455892"/>
                  <a:pt x="134086" y="455892"/>
                  <a:pt x="134086" y="455892"/>
                </a:cubicBezTo>
                <a:lnTo>
                  <a:pt x="134086" y="481162"/>
                </a:lnTo>
                <a:lnTo>
                  <a:pt x="0" y="481162"/>
                </a:lnTo>
                <a:lnTo>
                  <a:pt x="0" y="455892"/>
                </a:lnTo>
                <a:cubicBezTo>
                  <a:pt x="0" y="455892"/>
                  <a:pt x="35069" y="455892"/>
                  <a:pt x="41257" y="455892"/>
                </a:cubicBezTo>
                <a:cubicBezTo>
                  <a:pt x="41257" y="448672"/>
                  <a:pt x="41257" y="293957"/>
                  <a:pt x="41257" y="286737"/>
                </a:cubicBezTo>
                <a:cubicBezTo>
                  <a:pt x="35069" y="286737"/>
                  <a:pt x="0" y="286737"/>
                  <a:pt x="0" y="286737"/>
                </a:cubicBezTo>
                <a:lnTo>
                  <a:pt x="0" y="260436"/>
                </a:lnTo>
                <a:cubicBezTo>
                  <a:pt x="0" y="260436"/>
                  <a:pt x="35069" y="260436"/>
                  <a:pt x="41257" y="260436"/>
                </a:cubicBezTo>
                <a:cubicBezTo>
                  <a:pt x="41257" y="254763"/>
                  <a:pt x="41257" y="239292"/>
                  <a:pt x="41257" y="239292"/>
                </a:cubicBezTo>
                <a:cubicBezTo>
                  <a:pt x="41257" y="153683"/>
                  <a:pt x="75294" y="105206"/>
                  <a:pt x="134602" y="104690"/>
                </a:cubicBezTo>
                <a:close/>
                <a:moveTo>
                  <a:pt x="906627" y="98501"/>
                </a:moveTo>
                <a:cubicBezTo>
                  <a:pt x="906627" y="98501"/>
                  <a:pt x="906627" y="448155"/>
                  <a:pt x="906627" y="455891"/>
                </a:cubicBezTo>
                <a:cubicBezTo>
                  <a:pt x="912815" y="455891"/>
                  <a:pt x="947884" y="455891"/>
                  <a:pt x="947884" y="455891"/>
                </a:cubicBezTo>
                <a:lnTo>
                  <a:pt x="947884" y="481161"/>
                </a:lnTo>
                <a:lnTo>
                  <a:pt x="815861" y="481161"/>
                </a:lnTo>
                <a:lnTo>
                  <a:pt x="815861" y="455891"/>
                </a:lnTo>
                <a:cubicBezTo>
                  <a:pt x="815861" y="455891"/>
                  <a:pt x="850930" y="455891"/>
                  <a:pt x="857118" y="455891"/>
                </a:cubicBezTo>
                <a:cubicBezTo>
                  <a:pt x="857118" y="448671"/>
                  <a:pt x="857118" y="136664"/>
                  <a:pt x="857118" y="129444"/>
                </a:cubicBezTo>
                <a:cubicBezTo>
                  <a:pt x="850930" y="129444"/>
                  <a:pt x="815861" y="129444"/>
                  <a:pt x="815861" y="129444"/>
                </a:cubicBezTo>
                <a:lnTo>
                  <a:pt x="815861" y="104174"/>
                </a:lnTo>
                <a:lnTo>
                  <a:pt x="842678" y="104174"/>
                </a:lnTo>
                <a:cubicBezTo>
                  <a:pt x="866401" y="104174"/>
                  <a:pt x="885483" y="102627"/>
                  <a:pt x="901985" y="99532"/>
                </a:cubicBezTo>
                <a:lnTo>
                  <a:pt x="906627" y="98501"/>
                </a:lnTo>
                <a:close/>
                <a:moveTo>
                  <a:pt x="1294444" y="41256"/>
                </a:moveTo>
                <a:cubicBezTo>
                  <a:pt x="1296507" y="41256"/>
                  <a:pt x="1299601" y="43319"/>
                  <a:pt x="1299601" y="43319"/>
                </a:cubicBezTo>
                <a:cubicBezTo>
                  <a:pt x="1299601" y="43319"/>
                  <a:pt x="1299601" y="40740"/>
                  <a:pt x="1303211" y="41256"/>
                </a:cubicBezTo>
                <a:cubicBezTo>
                  <a:pt x="1306821" y="41772"/>
                  <a:pt x="1308884" y="48476"/>
                  <a:pt x="1308884" y="48476"/>
                </a:cubicBezTo>
                <a:lnTo>
                  <a:pt x="1315588" y="47445"/>
                </a:lnTo>
                <a:lnTo>
                  <a:pt x="1310431" y="55180"/>
                </a:lnTo>
                <a:cubicBezTo>
                  <a:pt x="1312494" y="57243"/>
                  <a:pt x="1320745" y="64979"/>
                  <a:pt x="1320745" y="68589"/>
                </a:cubicBezTo>
                <a:cubicBezTo>
                  <a:pt x="1320745" y="72715"/>
                  <a:pt x="1318167" y="72715"/>
                  <a:pt x="1318167" y="72715"/>
                </a:cubicBezTo>
                <a:cubicBezTo>
                  <a:pt x="1319714" y="75293"/>
                  <a:pt x="1327965" y="86123"/>
                  <a:pt x="1324355" y="101079"/>
                </a:cubicBezTo>
                <a:cubicBezTo>
                  <a:pt x="1322293" y="114488"/>
                  <a:pt x="1317651" y="117066"/>
                  <a:pt x="1314557" y="119129"/>
                </a:cubicBezTo>
                <a:cubicBezTo>
                  <a:pt x="1311463" y="121192"/>
                  <a:pt x="1301664" y="124286"/>
                  <a:pt x="1298570" y="126865"/>
                </a:cubicBezTo>
                <a:cubicBezTo>
                  <a:pt x="1295475" y="129443"/>
                  <a:pt x="1295991" y="132022"/>
                  <a:pt x="1296507" y="133569"/>
                </a:cubicBezTo>
                <a:cubicBezTo>
                  <a:pt x="1297538" y="135116"/>
                  <a:pt x="1304243" y="148525"/>
                  <a:pt x="1305790" y="149556"/>
                </a:cubicBezTo>
                <a:cubicBezTo>
                  <a:pt x="1306821" y="150072"/>
                  <a:pt x="1307853" y="151103"/>
                  <a:pt x="1309400" y="150588"/>
                </a:cubicBezTo>
                <a:cubicBezTo>
                  <a:pt x="1310947" y="150072"/>
                  <a:pt x="1313010" y="149041"/>
                  <a:pt x="1314557" y="149041"/>
                </a:cubicBezTo>
                <a:cubicBezTo>
                  <a:pt x="1316104" y="149041"/>
                  <a:pt x="1316104" y="151619"/>
                  <a:pt x="1316104" y="151619"/>
                </a:cubicBezTo>
                <a:cubicBezTo>
                  <a:pt x="1316104" y="151619"/>
                  <a:pt x="1312494" y="152651"/>
                  <a:pt x="1307853" y="155229"/>
                </a:cubicBezTo>
                <a:cubicBezTo>
                  <a:pt x="1303211" y="157808"/>
                  <a:pt x="1300633" y="161418"/>
                  <a:pt x="1300633" y="161418"/>
                </a:cubicBezTo>
                <a:cubicBezTo>
                  <a:pt x="1300633" y="161418"/>
                  <a:pt x="1298570" y="159871"/>
                  <a:pt x="1299085" y="158323"/>
                </a:cubicBezTo>
                <a:cubicBezTo>
                  <a:pt x="1299601" y="157292"/>
                  <a:pt x="1302180" y="156261"/>
                  <a:pt x="1302180" y="155229"/>
                </a:cubicBezTo>
                <a:cubicBezTo>
                  <a:pt x="1302180" y="154198"/>
                  <a:pt x="1301148" y="152135"/>
                  <a:pt x="1301148" y="152135"/>
                </a:cubicBezTo>
                <a:cubicBezTo>
                  <a:pt x="1300117" y="150072"/>
                  <a:pt x="1299601" y="149556"/>
                  <a:pt x="1298570" y="147493"/>
                </a:cubicBezTo>
                <a:cubicBezTo>
                  <a:pt x="1297538" y="145946"/>
                  <a:pt x="1293928" y="139758"/>
                  <a:pt x="1291350" y="137179"/>
                </a:cubicBezTo>
                <a:cubicBezTo>
                  <a:pt x="1288771" y="135116"/>
                  <a:pt x="1284130" y="133053"/>
                  <a:pt x="1284130" y="133053"/>
                </a:cubicBezTo>
                <a:cubicBezTo>
                  <a:pt x="1284130" y="133053"/>
                  <a:pt x="1283098" y="134085"/>
                  <a:pt x="1281035" y="135116"/>
                </a:cubicBezTo>
                <a:cubicBezTo>
                  <a:pt x="1278973" y="135632"/>
                  <a:pt x="1278973" y="135632"/>
                  <a:pt x="1277425" y="136663"/>
                </a:cubicBezTo>
                <a:cubicBezTo>
                  <a:pt x="1275878" y="137695"/>
                  <a:pt x="1268142" y="152651"/>
                  <a:pt x="1267627" y="153682"/>
                </a:cubicBezTo>
                <a:cubicBezTo>
                  <a:pt x="1267111" y="154713"/>
                  <a:pt x="1266595" y="155745"/>
                  <a:pt x="1267111" y="156776"/>
                </a:cubicBezTo>
                <a:cubicBezTo>
                  <a:pt x="1267627" y="158323"/>
                  <a:pt x="1269690" y="159355"/>
                  <a:pt x="1271753" y="160386"/>
                </a:cubicBezTo>
                <a:cubicBezTo>
                  <a:pt x="1273815" y="161418"/>
                  <a:pt x="1271753" y="163996"/>
                  <a:pt x="1271753" y="163996"/>
                </a:cubicBezTo>
                <a:cubicBezTo>
                  <a:pt x="1271753" y="163996"/>
                  <a:pt x="1267627" y="160386"/>
                  <a:pt x="1262470" y="159355"/>
                </a:cubicBezTo>
                <a:cubicBezTo>
                  <a:pt x="1257313" y="158323"/>
                  <a:pt x="1253187" y="158839"/>
                  <a:pt x="1253187" y="158839"/>
                </a:cubicBezTo>
                <a:cubicBezTo>
                  <a:pt x="1253187" y="158839"/>
                  <a:pt x="1253703" y="156776"/>
                  <a:pt x="1254734" y="156261"/>
                </a:cubicBezTo>
                <a:cubicBezTo>
                  <a:pt x="1256281" y="155229"/>
                  <a:pt x="1257828" y="155745"/>
                  <a:pt x="1258860" y="155229"/>
                </a:cubicBezTo>
                <a:cubicBezTo>
                  <a:pt x="1259891" y="154713"/>
                  <a:pt x="1261954" y="152135"/>
                  <a:pt x="1261954" y="152135"/>
                </a:cubicBezTo>
                <a:cubicBezTo>
                  <a:pt x="1261954" y="152135"/>
                  <a:pt x="1262985" y="150072"/>
                  <a:pt x="1263501" y="149041"/>
                </a:cubicBezTo>
                <a:cubicBezTo>
                  <a:pt x="1264532" y="146978"/>
                  <a:pt x="1268658" y="137695"/>
                  <a:pt x="1268658" y="137695"/>
                </a:cubicBezTo>
                <a:cubicBezTo>
                  <a:pt x="1268658" y="137695"/>
                  <a:pt x="1270205" y="132538"/>
                  <a:pt x="1269690" y="128412"/>
                </a:cubicBezTo>
                <a:cubicBezTo>
                  <a:pt x="1269174" y="124802"/>
                  <a:pt x="1268658" y="123255"/>
                  <a:pt x="1267111" y="121708"/>
                </a:cubicBezTo>
                <a:cubicBezTo>
                  <a:pt x="1264532" y="119129"/>
                  <a:pt x="1260407" y="117066"/>
                  <a:pt x="1260923" y="116035"/>
                </a:cubicBezTo>
                <a:cubicBezTo>
                  <a:pt x="1261438" y="115003"/>
                  <a:pt x="1262985" y="115003"/>
                  <a:pt x="1262985" y="115003"/>
                </a:cubicBezTo>
                <a:cubicBezTo>
                  <a:pt x="1262985" y="115003"/>
                  <a:pt x="1263501" y="114488"/>
                  <a:pt x="1262470" y="113456"/>
                </a:cubicBezTo>
                <a:cubicBezTo>
                  <a:pt x="1261954" y="112425"/>
                  <a:pt x="1260923" y="112425"/>
                  <a:pt x="1260407" y="112425"/>
                </a:cubicBezTo>
                <a:cubicBezTo>
                  <a:pt x="1259891" y="112941"/>
                  <a:pt x="1259375" y="113972"/>
                  <a:pt x="1259375" y="113972"/>
                </a:cubicBezTo>
                <a:cubicBezTo>
                  <a:pt x="1259375" y="113972"/>
                  <a:pt x="1258344" y="111909"/>
                  <a:pt x="1254734" y="108815"/>
                </a:cubicBezTo>
                <a:cubicBezTo>
                  <a:pt x="1251124" y="106236"/>
                  <a:pt x="1246998" y="103142"/>
                  <a:pt x="1246998" y="103142"/>
                </a:cubicBezTo>
                <a:lnTo>
                  <a:pt x="1248030" y="108299"/>
                </a:lnTo>
                <a:lnTo>
                  <a:pt x="1236684" y="102626"/>
                </a:lnTo>
                <a:cubicBezTo>
                  <a:pt x="1236684" y="102626"/>
                  <a:pt x="1231011" y="99016"/>
                  <a:pt x="1231011" y="93343"/>
                </a:cubicBezTo>
                <a:cubicBezTo>
                  <a:pt x="1231011" y="86123"/>
                  <a:pt x="1237715" y="85092"/>
                  <a:pt x="1237715" y="85092"/>
                </a:cubicBezTo>
                <a:lnTo>
                  <a:pt x="1236168" y="83545"/>
                </a:lnTo>
                <a:cubicBezTo>
                  <a:pt x="1236168" y="83545"/>
                  <a:pt x="1236168" y="79419"/>
                  <a:pt x="1235137" y="82513"/>
                </a:cubicBezTo>
                <a:cubicBezTo>
                  <a:pt x="1234621" y="85608"/>
                  <a:pt x="1231011" y="85608"/>
                  <a:pt x="1231011" y="85608"/>
                </a:cubicBezTo>
                <a:lnTo>
                  <a:pt x="1228432" y="79935"/>
                </a:lnTo>
                <a:lnTo>
                  <a:pt x="1225854" y="83545"/>
                </a:lnTo>
                <a:cubicBezTo>
                  <a:pt x="1225854" y="83545"/>
                  <a:pt x="1219665" y="71683"/>
                  <a:pt x="1225338" y="59822"/>
                </a:cubicBezTo>
                <a:cubicBezTo>
                  <a:pt x="1231011" y="47960"/>
                  <a:pt x="1243388" y="46929"/>
                  <a:pt x="1243388" y="46929"/>
                </a:cubicBezTo>
                <a:lnTo>
                  <a:pt x="1242357" y="45898"/>
                </a:lnTo>
                <a:lnTo>
                  <a:pt x="1251124" y="45898"/>
                </a:lnTo>
                <a:lnTo>
                  <a:pt x="1249577" y="43835"/>
                </a:lnTo>
                <a:cubicBezTo>
                  <a:pt x="1249577" y="43835"/>
                  <a:pt x="1251640" y="43319"/>
                  <a:pt x="1255765" y="44350"/>
                </a:cubicBezTo>
                <a:cubicBezTo>
                  <a:pt x="1259891" y="45382"/>
                  <a:pt x="1263501" y="51055"/>
                  <a:pt x="1263501" y="51055"/>
                </a:cubicBezTo>
                <a:cubicBezTo>
                  <a:pt x="1263501" y="51055"/>
                  <a:pt x="1267627" y="50539"/>
                  <a:pt x="1272268" y="53118"/>
                </a:cubicBezTo>
                <a:cubicBezTo>
                  <a:pt x="1278457" y="56212"/>
                  <a:pt x="1280520" y="62916"/>
                  <a:pt x="1280520" y="62916"/>
                </a:cubicBezTo>
                <a:cubicBezTo>
                  <a:pt x="1280520" y="62916"/>
                  <a:pt x="1282067" y="66010"/>
                  <a:pt x="1282067" y="69105"/>
                </a:cubicBezTo>
                <a:cubicBezTo>
                  <a:pt x="1282583" y="71683"/>
                  <a:pt x="1282067" y="73230"/>
                  <a:pt x="1281551" y="75809"/>
                </a:cubicBezTo>
                <a:cubicBezTo>
                  <a:pt x="1280520" y="79419"/>
                  <a:pt x="1278973" y="81482"/>
                  <a:pt x="1278973" y="81482"/>
                </a:cubicBezTo>
                <a:cubicBezTo>
                  <a:pt x="1278973" y="81482"/>
                  <a:pt x="1281551" y="83545"/>
                  <a:pt x="1281035" y="84576"/>
                </a:cubicBezTo>
                <a:cubicBezTo>
                  <a:pt x="1280520" y="85608"/>
                  <a:pt x="1277425" y="88702"/>
                  <a:pt x="1277425" y="91281"/>
                </a:cubicBezTo>
                <a:cubicBezTo>
                  <a:pt x="1277425" y="93859"/>
                  <a:pt x="1283614" y="91796"/>
                  <a:pt x="1284645" y="90765"/>
                </a:cubicBezTo>
                <a:cubicBezTo>
                  <a:pt x="1285677" y="90249"/>
                  <a:pt x="1288255" y="88186"/>
                  <a:pt x="1290318" y="87671"/>
                </a:cubicBezTo>
                <a:cubicBezTo>
                  <a:pt x="1293928" y="86639"/>
                  <a:pt x="1293413" y="74778"/>
                  <a:pt x="1293413" y="72199"/>
                </a:cubicBezTo>
                <a:cubicBezTo>
                  <a:pt x="1292897" y="69620"/>
                  <a:pt x="1293928" y="67558"/>
                  <a:pt x="1293928" y="67558"/>
                </a:cubicBezTo>
                <a:cubicBezTo>
                  <a:pt x="1293928" y="67558"/>
                  <a:pt x="1292381" y="64979"/>
                  <a:pt x="1293413" y="62916"/>
                </a:cubicBezTo>
                <a:cubicBezTo>
                  <a:pt x="1294444" y="61369"/>
                  <a:pt x="1294960" y="60853"/>
                  <a:pt x="1294960" y="60853"/>
                </a:cubicBezTo>
                <a:cubicBezTo>
                  <a:pt x="1295475" y="59306"/>
                  <a:pt x="1296507" y="56728"/>
                  <a:pt x="1296507" y="56728"/>
                </a:cubicBezTo>
                <a:cubicBezTo>
                  <a:pt x="1296507" y="56728"/>
                  <a:pt x="1288255" y="60853"/>
                  <a:pt x="1285161" y="55696"/>
                </a:cubicBezTo>
                <a:cubicBezTo>
                  <a:pt x="1284130" y="54149"/>
                  <a:pt x="1284645" y="52086"/>
                  <a:pt x="1285677" y="51055"/>
                </a:cubicBezTo>
                <a:cubicBezTo>
                  <a:pt x="1286193" y="50023"/>
                  <a:pt x="1288771" y="48476"/>
                  <a:pt x="1290318" y="48992"/>
                </a:cubicBezTo>
                <a:cubicBezTo>
                  <a:pt x="1290834" y="48992"/>
                  <a:pt x="1291350" y="49508"/>
                  <a:pt x="1291350" y="49508"/>
                </a:cubicBezTo>
                <a:cubicBezTo>
                  <a:pt x="1291350" y="48992"/>
                  <a:pt x="1291350" y="47960"/>
                  <a:pt x="1291350" y="47445"/>
                </a:cubicBezTo>
                <a:cubicBezTo>
                  <a:pt x="1291350" y="46929"/>
                  <a:pt x="1291865" y="46929"/>
                  <a:pt x="1292381" y="46929"/>
                </a:cubicBezTo>
                <a:cubicBezTo>
                  <a:pt x="1292381" y="46929"/>
                  <a:pt x="1291865" y="46413"/>
                  <a:pt x="1291865" y="46413"/>
                </a:cubicBezTo>
                <a:cubicBezTo>
                  <a:pt x="1290834" y="45382"/>
                  <a:pt x="1289803" y="44350"/>
                  <a:pt x="1290318" y="43319"/>
                </a:cubicBezTo>
                <a:cubicBezTo>
                  <a:pt x="1290834" y="41256"/>
                  <a:pt x="1292381" y="41256"/>
                  <a:pt x="1294444" y="41256"/>
                </a:cubicBezTo>
                <a:close/>
                <a:moveTo>
                  <a:pt x="1278457" y="17534"/>
                </a:moveTo>
                <a:cubicBezTo>
                  <a:pt x="1234106" y="17534"/>
                  <a:pt x="1198521" y="53119"/>
                  <a:pt x="1198521" y="97470"/>
                </a:cubicBezTo>
                <a:cubicBezTo>
                  <a:pt x="1198521" y="141822"/>
                  <a:pt x="1234106" y="177406"/>
                  <a:pt x="1278457" y="177406"/>
                </a:cubicBezTo>
                <a:cubicBezTo>
                  <a:pt x="1322809" y="177406"/>
                  <a:pt x="1358393" y="141822"/>
                  <a:pt x="1358393" y="97470"/>
                </a:cubicBezTo>
                <a:cubicBezTo>
                  <a:pt x="1358393" y="53119"/>
                  <a:pt x="1322809" y="17534"/>
                  <a:pt x="1278457" y="17534"/>
                </a:cubicBezTo>
                <a:close/>
                <a:moveTo>
                  <a:pt x="1278457" y="0"/>
                </a:moveTo>
                <a:cubicBezTo>
                  <a:pt x="1332607" y="0"/>
                  <a:pt x="1375927" y="43836"/>
                  <a:pt x="1375927" y="97470"/>
                </a:cubicBezTo>
                <a:cubicBezTo>
                  <a:pt x="1375927" y="151104"/>
                  <a:pt x="1332091" y="194940"/>
                  <a:pt x="1278457" y="194940"/>
                </a:cubicBezTo>
                <a:cubicBezTo>
                  <a:pt x="1224823" y="194940"/>
                  <a:pt x="1180987" y="151104"/>
                  <a:pt x="1180987" y="97470"/>
                </a:cubicBezTo>
                <a:cubicBezTo>
                  <a:pt x="1180987" y="43836"/>
                  <a:pt x="1224823" y="0"/>
                  <a:pt x="1278457" y="0"/>
                </a:cubicBezTo>
                <a:close/>
              </a:path>
            </a:pathLst>
          </a:custGeom>
          <a:solidFill>
            <a:schemeClr val="tx1"/>
          </a:solidFill>
          <a:ln>
            <a:noFill/>
          </a:ln>
          <a:extLst>
            <a:ext uri="{91240B29-F687-4F45-9708-019B960494DF}">
              <a14:hiddenLine xmlns:a14="http://schemas.microsoft.com/office/drawing/2010/main" w="5137" cap="flat">
                <a:solidFill>
                  <a:srgbClr val="000000"/>
                </a:solidFill>
                <a:prstDash val="solid"/>
                <a:miter lim="800000"/>
                <a:headEnd/>
                <a:tailEnd/>
              </a14:hiddenLine>
            </a:ext>
          </a:extLst>
        </p:spPr>
        <p:txBody>
          <a:bodyPr anchor="ctr"/>
          <a:lstStyle/>
          <a:p>
            <a:endParaRPr lang="fr-FR"/>
          </a:p>
        </p:txBody>
      </p:sp>
    </p:spTree>
  </p:cSld>
  <p:clrMap bg1="lt1" tx1="dk1" bg2="lt2" tx2="dk2" accent1="accent1" accent2="accent2" accent3="accent3" accent4="accent4" accent5="accent5" accent6="accent6" hlink="hlink" folHlink="folHlink"/>
  <p:sldLayoutIdLst>
    <p:sldLayoutId id="2147486617" r:id="rId1"/>
    <p:sldLayoutId id="2147486618" r:id="rId2"/>
    <p:sldLayoutId id="2147486619" r:id="rId3"/>
    <p:sldLayoutId id="2147486620" r:id="rId4"/>
    <p:sldLayoutId id="2147486621" r:id="rId5"/>
    <p:sldLayoutId id="2147486622" r:id="rId6"/>
    <p:sldLayoutId id="2147486623" r:id="rId7"/>
    <p:sldLayoutId id="2147486624" r:id="rId8"/>
    <p:sldLayoutId id="2147486625" r:id="rId9"/>
    <p:sldLayoutId id="2147486626" r:id="rId10"/>
    <p:sldLayoutId id="2147486627" r:id="rId11"/>
    <p:sldLayoutId id="2147486628" r:id="rId12"/>
    <p:sldLayoutId id="2147486629" r:id="rId13"/>
    <p:sldLayoutId id="2147486630" r:id="rId14"/>
    <p:sldLayoutId id="2147486631" r:id="rId15"/>
    <p:sldLayoutId id="2147486632" r:id="rId16"/>
    <p:sldLayoutId id="2147486633" r:id="rId17"/>
    <p:sldLayoutId id="2147486634" r:id="rId18"/>
    <p:sldLayoutId id="2147486635" r:id="rId19"/>
    <p:sldLayoutId id="2147486636" r:id="rId20"/>
    <p:sldLayoutId id="2147486590" r:id="rId21"/>
    <p:sldLayoutId id="2147486637" r:id="rId22"/>
    <p:sldLayoutId id="2147486638" r:id="rId23"/>
    <p:sldLayoutId id="2147486639" r:id="rId24"/>
    <p:sldLayoutId id="2147486640" r:id="rId25"/>
    <p:sldLayoutId id="2147486641" r:id="rId26"/>
    <p:sldLayoutId id="2147486642" r:id="rId27"/>
  </p:sldLayoutIdLst>
  <p:txStyles>
    <p:titleStyle>
      <a:lvl1pPr algn="r" defTabSz="608013" rtl="0" eaLnBrk="0" fontAlgn="base" hangingPunct="0">
        <a:spcBef>
          <a:spcPct val="0"/>
        </a:spcBef>
        <a:spcAft>
          <a:spcPct val="0"/>
        </a:spcAft>
        <a:defRPr sz="4800" b="1" i="1" kern="1200" cap="all">
          <a:solidFill>
            <a:schemeClr val="tx1"/>
          </a:solidFill>
          <a:latin typeface="+mj-lt"/>
          <a:ea typeface="Balto"/>
          <a:cs typeface="+mj-cs"/>
        </a:defRPr>
      </a:lvl1pPr>
      <a:lvl2pPr algn="r" defTabSz="608013" rtl="0" eaLnBrk="0" fontAlgn="base" hangingPunct="0">
        <a:spcBef>
          <a:spcPct val="0"/>
        </a:spcBef>
        <a:spcAft>
          <a:spcPct val="0"/>
        </a:spcAft>
        <a:defRPr sz="4800" b="1" i="1">
          <a:solidFill>
            <a:schemeClr val="tx1"/>
          </a:solidFill>
          <a:latin typeface="Balto"/>
          <a:ea typeface="Balto"/>
          <a:cs typeface="Balto"/>
        </a:defRPr>
      </a:lvl2pPr>
      <a:lvl3pPr algn="r" defTabSz="608013" rtl="0" eaLnBrk="0" fontAlgn="base" hangingPunct="0">
        <a:spcBef>
          <a:spcPct val="0"/>
        </a:spcBef>
        <a:spcAft>
          <a:spcPct val="0"/>
        </a:spcAft>
        <a:defRPr sz="4800" b="1" i="1">
          <a:solidFill>
            <a:schemeClr val="tx1"/>
          </a:solidFill>
          <a:latin typeface="Balto"/>
          <a:ea typeface="Balto"/>
          <a:cs typeface="Balto"/>
        </a:defRPr>
      </a:lvl3pPr>
      <a:lvl4pPr algn="r" defTabSz="608013" rtl="0" eaLnBrk="0" fontAlgn="base" hangingPunct="0">
        <a:spcBef>
          <a:spcPct val="0"/>
        </a:spcBef>
        <a:spcAft>
          <a:spcPct val="0"/>
        </a:spcAft>
        <a:defRPr sz="4800" b="1" i="1">
          <a:solidFill>
            <a:schemeClr val="tx1"/>
          </a:solidFill>
          <a:latin typeface="Balto"/>
          <a:ea typeface="Balto"/>
          <a:cs typeface="Balto"/>
        </a:defRPr>
      </a:lvl4pPr>
      <a:lvl5pPr algn="r" defTabSz="608013" rtl="0" eaLnBrk="0" fontAlgn="base" hangingPunct="0">
        <a:spcBef>
          <a:spcPct val="0"/>
        </a:spcBef>
        <a:spcAft>
          <a:spcPct val="0"/>
        </a:spcAft>
        <a:defRPr sz="4800" b="1" i="1">
          <a:solidFill>
            <a:schemeClr val="tx1"/>
          </a:solidFill>
          <a:latin typeface="Balto"/>
          <a:ea typeface="Balto"/>
          <a:cs typeface="Balto"/>
        </a:defRPr>
      </a:lvl5pPr>
      <a:lvl6pPr marL="457200" algn="r" defTabSz="608013" rtl="0" fontAlgn="base">
        <a:spcBef>
          <a:spcPct val="0"/>
        </a:spcBef>
        <a:spcAft>
          <a:spcPct val="0"/>
        </a:spcAft>
        <a:defRPr sz="4800" b="1" i="1">
          <a:solidFill>
            <a:schemeClr val="tx1"/>
          </a:solidFill>
          <a:latin typeface="Balto"/>
          <a:ea typeface="Balto"/>
          <a:cs typeface="Balto"/>
        </a:defRPr>
      </a:lvl6pPr>
      <a:lvl7pPr marL="914400" algn="r" defTabSz="608013" rtl="0" fontAlgn="base">
        <a:spcBef>
          <a:spcPct val="0"/>
        </a:spcBef>
        <a:spcAft>
          <a:spcPct val="0"/>
        </a:spcAft>
        <a:defRPr sz="4800" b="1" i="1">
          <a:solidFill>
            <a:schemeClr val="tx1"/>
          </a:solidFill>
          <a:latin typeface="Balto"/>
          <a:ea typeface="Balto"/>
          <a:cs typeface="Balto"/>
        </a:defRPr>
      </a:lvl7pPr>
      <a:lvl8pPr marL="1371600" algn="r" defTabSz="608013" rtl="0" fontAlgn="base">
        <a:spcBef>
          <a:spcPct val="0"/>
        </a:spcBef>
        <a:spcAft>
          <a:spcPct val="0"/>
        </a:spcAft>
        <a:defRPr sz="4800" b="1" i="1">
          <a:solidFill>
            <a:schemeClr val="tx1"/>
          </a:solidFill>
          <a:latin typeface="Balto"/>
          <a:ea typeface="Balto"/>
          <a:cs typeface="Balto"/>
        </a:defRPr>
      </a:lvl8pPr>
      <a:lvl9pPr marL="1828800" algn="r" defTabSz="608013" rtl="0" fontAlgn="base">
        <a:spcBef>
          <a:spcPct val="0"/>
        </a:spcBef>
        <a:spcAft>
          <a:spcPct val="0"/>
        </a:spcAft>
        <a:defRPr sz="4800" b="1" i="1">
          <a:solidFill>
            <a:schemeClr val="tx1"/>
          </a:solidFill>
          <a:latin typeface="Balto"/>
          <a:ea typeface="Balto"/>
          <a:cs typeface="Balto"/>
        </a:defRPr>
      </a:lvl9pPr>
    </p:titleStyle>
    <p:bodyStyle>
      <a:lvl1pPr algn="l" defTabSz="608013" rtl="0" eaLnBrk="0" fontAlgn="base" hangingPunct="0">
        <a:spcBef>
          <a:spcPts val="400"/>
        </a:spcBef>
        <a:spcAft>
          <a:spcPts val="538"/>
        </a:spcAft>
        <a:buFont typeface="Balto" charset="0"/>
        <a:defRPr sz="1700" b="1" kern="1200" cap="all">
          <a:solidFill>
            <a:schemeClr val="tx1"/>
          </a:solidFill>
          <a:latin typeface="+mj-lt"/>
          <a:ea typeface="Balto TT Light" panose="020B0403040502020203" pitchFamily="34" charset="0"/>
          <a:cs typeface="+mn-cs"/>
        </a:defRPr>
      </a:lvl1pPr>
      <a:lvl2pPr algn="l" defTabSz="608013" rtl="0" eaLnBrk="0" fontAlgn="base" hangingPunct="0">
        <a:spcBef>
          <a:spcPts val="400"/>
        </a:spcBef>
        <a:spcAft>
          <a:spcPts val="538"/>
        </a:spcAft>
        <a:buFont typeface="Balto" charset="0"/>
        <a:defRPr sz="1300" b="1" kern="1200" cap="all">
          <a:solidFill>
            <a:schemeClr val="tx1"/>
          </a:solidFill>
          <a:latin typeface="+mj-lt"/>
          <a:ea typeface="Balto TT Light" panose="020B0403040502020203" pitchFamily="34" charset="0"/>
          <a:cs typeface="+mn-cs"/>
        </a:defRPr>
      </a:lvl2pPr>
      <a:lvl3pPr algn="l" defTabSz="608013" rtl="0" eaLnBrk="0" fontAlgn="base" hangingPunct="0">
        <a:spcBef>
          <a:spcPts val="400"/>
        </a:spcBef>
        <a:spcAft>
          <a:spcPts val="538"/>
        </a:spcAft>
        <a:defRPr sz="1400" kern="120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400"/>
        </a:spcBef>
        <a:spcAft>
          <a:spcPts val="538"/>
        </a:spcAft>
        <a:defRPr sz="1300" kern="1200">
          <a:solidFill>
            <a:schemeClr val="tx1"/>
          </a:solidFill>
          <a:latin typeface="+mn-lt"/>
          <a:ea typeface="Balto TT Light" panose="020B0403040502020203" pitchFamily="34" charset="0"/>
          <a:cs typeface="+mn-cs"/>
        </a:defRPr>
      </a:lvl4pPr>
      <a:lvl5pPr algn="l" defTabSz="608013" rtl="0" eaLnBrk="0" fontAlgn="base" hangingPunct="0">
        <a:spcBef>
          <a:spcPts val="400"/>
        </a:spcBef>
        <a:spcAft>
          <a:spcPts val="538"/>
        </a:spcAft>
        <a:buFont typeface="Balto" charset="0"/>
        <a:defRPr sz="1300" kern="1200">
          <a:solidFill>
            <a:schemeClr val="tx1"/>
          </a:solidFill>
          <a:latin typeface="+mn-lt"/>
          <a:ea typeface="Balto TT Light" panose="020B0403040502020203" pitchFamily="34" charset="0"/>
          <a:cs typeface="+mn-cs"/>
        </a:defRPr>
      </a:lvl5pPr>
      <a:lvl6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6pPr>
      <a:lvl7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7pPr>
      <a:lvl8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8pPr>
      <a:lvl9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a:extLst>
              <a:ext uri="{FF2B5EF4-FFF2-40B4-BE49-F238E27FC236}">
                <a16:creationId xmlns:a16="http://schemas.microsoft.com/office/drawing/2014/main" id="{5ED36811-E22B-E60B-D40C-B9E8DA21E2E8}"/>
              </a:ext>
            </a:extLst>
          </p:cNvPr>
          <p:cNvSpPr>
            <a:spLocks noGrp="1" noChangeArrowheads="1"/>
          </p:cNvSpPr>
          <p:nvPr>
            <p:ph type="title"/>
          </p:nvPr>
        </p:nvSpPr>
        <p:spPr>
          <a:xfrm>
            <a:off x="33338" y="252413"/>
            <a:ext cx="12125325" cy="1538287"/>
          </a:xfrm>
        </p:spPr>
        <p:txBody>
          <a:bodyPr/>
          <a:lstStyle/>
          <a:p>
            <a:pPr defTabSz="609585" eaLnBrk="1" fontAlgn="auto" hangingPunct="1">
              <a:spcAft>
                <a:spcPts val="0"/>
              </a:spcAft>
              <a:defRPr/>
            </a:pPr>
            <a:r>
              <a:rPr lang="fr-FR" altLang="fr-FR" sz="5000" dirty="0">
                <a:latin typeface="Calibri" panose="020F0502020204030204" pitchFamily="34" charset="0"/>
                <a:ea typeface="Calibri" panose="020F0502020204030204" pitchFamily="34" charset="0"/>
                <a:cs typeface="Calibri" panose="020F0502020204030204" pitchFamily="34" charset="0"/>
              </a:rPr>
              <a:t>QUESTIONNAIRE </a:t>
            </a:r>
            <a:br>
              <a:rPr lang="fr-FR" altLang="fr-FR" sz="5000" dirty="0">
                <a:latin typeface="Calibri" panose="020F0502020204030204" pitchFamily="34" charset="0"/>
                <a:ea typeface="Calibri" panose="020F0502020204030204" pitchFamily="34" charset="0"/>
                <a:cs typeface="Calibri" panose="020F0502020204030204" pitchFamily="34" charset="0"/>
              </a:rPr>
            </a:br>
            <a:r>
              <a:rPr lang="fr-FR" altLang="fr-FR" sz="5000" dirty="0">
                <a:latin typeface="Calibri" panose="020F0502020204030204" pitchFamily="34" charset="0"/>
                <a:ea typeface="Calibri" panose="020F0502020204030204" pitchFamily="34" charset="0"/>
                <a:cs typeface="Calibri" panose="020F0502020204030204" pitchFamily="34" charset="0"/>
              </a:rPr>
              <a:t>SUR LES RÈGLES DE GOLF</a:t>
            </a:r>
          </a:p>
        </p:txBody>
      </p:sp>
      <p:sp>
        <p:nvSpPr>
          <p:cNvPr id="57347" name="ZoneTexte 1">
            <a:extLst>
              <a:ext uri="{FF2B5EF4-FFF2-40B4-BE49-F238E27FC236}">
                <a16:creationId xmlns:a16="http://schemas.microsoft.com/office/drawing/2014/main" id="{0089AE5A-B939-9EDD-2CFF-89DA87E3F8BF}"/>
              </a:ext>
            </a:extLst>
          </p:cNvPr>
          <p:cNvSpPr txBox="1">
            <a:spLocks noChangeArrowheads="1"/>
          </p:cNvSpPr>
          <p:nvPr/>
        </p:nvSpPr>
        <p:spPr bwMode="auto">
          <a:xfrm>
            <a:off x="1825625" y="2593975"/>
            <a:ext cx="85407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6000" b="1" i="1">
                <a:solidFill>
                  <a:schemeClr val="bg1"/>
                </a:solidFill>
                <a:latin typeface="Calibri" panose="020F0502020204030204" pitchFamily="34" charset="0"/>
                <a:cs typeface="Calibri" panose="020F0502020204030204" pitchFamily="34" charset="0"/>
              </a:rPr>
              <a:t>Diaporama Détritus </a:t>
            </a:r>
          </a:p>
          <a:p>
            <a:pPr algn="ctr" eaLnBrk="1" hangingPunct="1"/>
            <a:r>
              <a:rPr lang="fr-FR" altLang="fr-FR" sz="6000" b="1" i="1">
                <a:solidFill>
                  <a:schemeClr val="bg1"/>
                </a:solidFill>
                <a:latin typeface="Calibri" panose="020F0502020204030204" pitchFamily="34" charset="0"/>
                <a:cs typeface="Calibri" panose="020F0502020204030204" pitchFamily="34" charset="0"/>
              </a:rPr>
              <a:t>et Obstructions amovibles</a:t>
            </a:r>
          </a:p>
        </p:txBody>
      </p:sp>
      <p:sp>
        <p:nvSpPr>
          <p:cNvPr id="2" name="ZoneTexte 2">
            <a:extLst>
              <a:ext uri="{FF2B5EF4-FFF2-40B4-BE49-F238E27FC236}">
                <a16:creationId xmlns:a16="http://schemas.microsoft.com/office/drawing/2014/main" id="{9FCC3A1B-E4DF-EE55-D4A4-427E1C14EEDD}"/>
              </a:ext>
            </a:extLst>
          </p:cNvPr>
          <p:cNvSpPr txBox="1"/>
          <p:nvPr/>
        </p:nvSpPr>
        <p:spPr>
          <a:xfrm>
            <a:off x="3048740" y="2007671"/>
            <a:ext cx="6094520" cy="369332"/>
          </a:xfrm>
          <a:prstGeom prst="rect">
            <a:avLst/>
          </a:prstGeom>
          <a:noFill/>
        </p:spPr>
        <p:txBody>
          <a:bodyPr wrap="square">
            <a:spAutoFit/>
          </a:bodyPr>
          <a:lstStyle>
            <a:defPPr>
              <a:defRPr lang="fr-FR"/>
            </a:defPPr>
            <a:lvl1pPr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1pPr>
            <a:lvl2pPr marL="4572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2pPr>
            <a:lvl3pPr marL="9144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3pPr>
            <a:lvl4pPr marL="13716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4pPr>
            <a:lvl5pPr marL="18288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5pPr>
            <a:lvl6pPr marL="2286000" algn="l" defTabSz="914400" rtl="0" eaLnBrk="1" latinLnBrk="0" hangingPunct="1">
              <a:defRPr kern="1200">
                <a:solidFill>
                  <a:schemeClr val="tx1"/>
                </a:solidFill>
                <a:latin typeface="Balto TT Light" pitchFamily="34" charset="0"/>
                <a:ea typeface="+mn-ea"/>
                <a:cs typeface="Balto TT Light" pitchFamily="34" charset="0"/>
              </a:defRPr>
            </a:lvl6pPr>
            <a:lvl7pPr marL="2743200" algn="l" defTabSz="914400" rtl="0" eaLnBrk="1" latinLnBrk="0" hangingPunct="1">
              <a:defRPr kern="1200">
                <a:solidFill>
                  <a:schemeClr val="tx1"/>
                </a:solidFill>
                <a:latin typeface="Balto TT Light" pitchFamily="34" charset="0"/>
                <a:ea typeface="+mn-ea"/>
                <a:cs typeface="Balto TT Light" pitchFamily="34" charset="0"/>
              </a:defRPr>
            </a:lvl7pPr>
            <a:lvl8pPr marL="3200400" algn="l" defTabSz="914400" rtl="0" eaLnBrk="1" latinLnBrk="0" hangingPunct="1">
              <a:defRPr kern="1200">
                <a:solidFill>
                  <a:schemeClr val="tx1"/>
                </a:solidFill>
                <a:latin typeface="Balto TT Light" pitchFamily="34" charset="0"/>
                <a:ea typeface="+mn-ea"/>
                <a:cs typeface="Balto TT Light" pitchFamily="34" charset="0"/>
              </a:defRPr>
            </a:lvl8pPr>
            <a:lvl9pPr marL="3657600" algn="l" defTabSz="914400" rtl="0" eaLnBrk="1" latinLnBrk="0" hangingPunct="1">
              <a:defRPr kern="1200">
                <a:solidFill>
                  <a:schemeClr val="tx1"/>
                </a:solidFill>
                <a:latin typeface="Balto TT Light" pitchFamily="34" charset="0"/>
                <a:ea typeface="+mn-ea"/>
                <a:cs typeface="Balto TT Light" pitchFamily="34" charset="0"/>
              </a:defRPr>
            </a:lvl9pPr>
          </a:lstStyle>
          <a:p>
            <a:pPr algn="ctr"/>
            <a:r>
              <a:rPr lang="fr-FR"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Réalisé sous la supervision du Comité des Règles</a:t>
            </a:r>
            <a:endParaRPr lang="fr-FR"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321896-BB7E-E206-B9C1-53A388EB3BD2}"/>
              </a:ext>
            </a:extLst>
          </p:cNvPr>
          <p:cNvSpPr>
            <a:spLocks noGrp="1"/>
          </p:cNvSpPr>
          <p:nvPr>
            <p:ph type="title" idx="4294967295"/>
          </p:nvPr>
        </p:nvSpPr>
        <p:spPr>
          <a:xfrm>
            <a:off x="339725" y="531813"/>
            <a:ext cx="11353800" cy="1155700"/>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5. La balle de Lili est dans le rough,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contre une vieille balle cassée.</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4BCA1626-C992-50A1-5C38-504CE9FC2DF2}"/>
              </a:ext>
            </a:extLst>
          </p:cNvPr>
          <p:cNvSpPr txBox="1">
            <a:spLocks noChangeArrowheads="1"/>
          </p:cNvSpPr>
          <p:nvPr/>
        </p:nvSpPr>
        <p:spPr bwMode="auto">
          <a:xfrm>
            <a:off x="933450" y="2976563"/>
            <a:ext cx="59150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Elle a le droit d’enlever la vieille balle avant de jouer.</a:t>
            </a:r>
          </a:p>
        </p:txBody>
      </p:sp>
      <p:sp>
        <p:nvSpPr>
          <p:cNvPr id="6" name="ZoneTexte 5">
            <a:extLst>
              <a:ext uri="{FF2B5EF4-FFF2-40B4-BE49-F238E27FC236}">
                <a16:creationId xmlns:a16="http://schemas.microsoft.com/office/drawing/2014/main" id="{8F6D1695-26E3-DBF2-2E39-53ED7A8FF814}"/>
              </a:ext>
            </a:extLst>
          </p:cNvPr>
          <p:cNvSpPr txBox="1">
            <a:spLocks noChangeArrowheads="1"/>
          </p:cNvSpPr>
          <p:nvPr/>
        </p:nvSpPr>
        <p:spPr bwMode="auto">
          <a:xfrm>
            <a:off x="933450" y="4202113"/>
            <a:ext cx="5162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Elle est obligée de jouer sa balle comme elle est.</a:t>
            </a:r>
          </a:p>
        </p:txBody>
      </p:sp>
      <p:sp>
        <p:nvSpPr>
          <p:cNvPr id="67589" name="ZoneTexte 4">
            <a:extLst>
              <a:ext uri="{FF2B5EF4-FFF2-40B4-BE49-F238E27FC236}">
                <a16:creationId xmlns:a16="http://schemas.microsoft.com/office/drawing/2014/main" id="{1DEFA470-F62B-69C8-3FF0-BF2151F8519A}"/>
              </a:ext>
            </a:extLst>
          </p:cNvPr>
          <p:cNvSpPr txBox="1">
            <a:spLocks noChangeArrowheads="1"/>
          </p:cNvSpPr>
          <p:nvPr/>
        </p:nvSpPr>
        <p:spPr bwMode="auto">
          <a:xfrm>
            <a:off x="1190625" y="6273800"/>
            <a:ext cx="539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pic>
        <p:nvPicPr>
          <p:cNvPr id="67590" name="Image 8">
            <a:extLst>
              <a:ext uri="{FF2B5EF4-FFF2-40B4-BE49-F238E27FC236}">
                <a16:creationId xmlns:a16="http://schemas.microsoft.com/office/drawing/2014/main" id="{20C8C7A7-1603-3DA1-9A54-DD0428847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188" y="1958975"/>
            <a:ext cx="4468812"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2778BBB-D28A-DE2D-173C-58F7090D8503}"/>
              </a:ext>
            </a:extLst>
          </p:cNvPr>
          <p:cNvSpPr>
            <a:spLocks noGrp="1" noChangeArrowheads="1"/>
          </p:cNvSpPr>
          <p:nvPr>
            <p:ph type="body" sz="quarter" idx="13"/>
          </p:nvPr>
        </p:nvSpPr>
        <p:spPr>
          <a:xfrm>
            <a:off x="5408613" y="1565275"/>
            <a:ext cx="6224587" cy="900113"/>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Le piquet rouge et la balle cassée sont des obstructions amovibles. </a:t>
            </a:r>
          </a:p>
          <a:p>
            <a:pPr marL="457200" indent="-457200" algn="just" defTabSz="609585" eaLnBrk="1" fontAlgn="auto" hangingPunct="1">
              <a:spcAft>
                <a:spcPts val="533"/>
              </a:spcAft>
              <a:buFont typeface="Arial" panose="020B0604020202020204" pitchFamily="34" charset="0"/>
              <a:buChar char="•"/>
              <a:defRPr/>
            </a:pPr>
            <a:endParaRPr lang="fr-FR" altLang="fr-FR" sz="2800" dirty="0">
              <a:latin typeface="Calibri" panose="020F0502020204030204" pitchFamily="34" charset="0"/>
              <a:ea typeface="Calibri" panose="020F0502020204030204" pitchFamily="34" charset="0"/>
              <a:cs typeface="Calibri" panose="020F0502020204030204" pitchFamily="34" charset="0"/>
            </a:endParaRPr>
          </a:p>
          <a:p>
            <a:pPr algn="just" defTabSz="609585" eaLnBrk="1" fontAlgn="auto" hangingPunct="1">
              <a:spcAft>
                <a:spcPts val="533"/>
              </a:spcAft>
              <a:buFont typeface="Balto"/>
              <a:buNone/>
              <a:defRPr/>
            </a:pPr>
            <a:endParaRPr lang="fr-FR" altLang="fr-FR" sz="2800"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8611" name="ZoneTexte 5">
            <a:extLst>
              <a:ext uri="{FF2B5EF4-FFF2-40B4-BE49-F238E27FC236}">
                <a16:creationId xmlns:a16="http://schemas.microsoft.com/office/drawing/2014/main" id="{15BFB541-63C7-763F-D251-29310F5B375A}"/>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sp>
        <p:nvSpPr>
          <p:cNvPr id="9" name="Espace réservé du contenu 3">
            <a:extLst>
              <a:ext uri="{FF2B5EF4-FFF2-40B4-BE49-F238E27FC236}">
                <a16:creationId xmlns:a16="http://schemas.microsoft.com/office/drawing/2014/main" id="{DFC52D69-E54F-E3A9-464A-A8C29F163C94}"/>
              </a:ext>
            </a:extLst>
          </p:cNvPr>
          <p:cNvSpPr txBox="1">
            <a:spLocks noChangeArrowheads="1"/>
          </p:cNvSpPr>
          <p:nvPr/>
        </p:nvSpPr>
        <p:spPr>
          <a:xfrm>
            <a:off x="5408613" y="2509838"/>
            <a:ext cx="6591300" cy="1108075"/>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Lili a le droit d’enlever les obstructions amovibles qui la gênent. </a:t>
            </a:r>
          </a:p>
          <a:p>
            <a:pPr marL="457200" indent="-457200" algn="just" defTabSz="609585" eaLnBrk="1" fontAlgn="auto" hangingPunct="1">
              <a:spcAft>
                <a:spcPts val="533"/>
              </a:spcAft>
              <a:buFont typeface="Arial" panose="020B0604020202020204" pitchFamily="34" charset="0"/>
              <a:buChar char="•"/>
              <a:defRPr/>
            </a:pPr>
            <a:endParaRPr lang="fr-FR" altLang="fr-FR" sz="2800" dirty="0">
              <a:latin typeface="Calibri" panose="020F0502020204030204" pitchFamily="34" charset="0"/>
              <a:ea typeface="Calibri" panose="020F0502020204030204" pitchFamily="34" charset="0"/>
              <a:cs typeface="Calibri" panose="020F0502020204030204" pitchFamily="34" charset="0"/>
            </a:endParaRPr>
          </a:p>
          <a:p>
            <a:pPr algn="just" defTabSz="609585" eaLnBrk="1" fontAlgn="auto" hangingPunct="1">
              <a:spcAft>
                <a:spcPts val="533"/>
              </a:spcAft>
              <a:buFont typeface="Balto"/>
              <a:buNone/>
              <a:defRPr/>
            </a:pPr>
            <a:endParaRPr lang="fr-FR" altLang="fr-FR" sz="2800"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Espace réservé du contenu 3">
            <a:extLst>
              <a:ext uri="{FF2B5EF4-FFF2-40B4-BE49-F238E27FC236}">
                <a16:creationId xmlns:a16="http://schemas.microsoft.com/office/drawing/2014/main" id="{F52E3131-64CF-0856-147F-6E5B875A18CB}"/>
              </a:ext>
            </a:extLst>
          </p:cNvPr>
          <p:cNvSpPr txBox="1">
            <a:spLocks noChangeArrowheads="1"/>
          </p:cNvSpPr>
          <p:nvPr/>
        </p:nvSpPr>
        <p:spPr>
          <a:xfrm>
            <a:off x="5408613" y="4384675"/>
            <a:ext cx="6626225" cy="1482725"/>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Attention! </a:t>
            </a:r>
            <a:r>
              <a:rPr lang="fr-FR" altLang="fr-FR" sz="2800" dirty="0">
                <a:solidFill>
                  <a:srgbClr val="003361"/>
                </a:solidFill>
                <a:latin typeface="Calibri" panose="020F0502020204030204" pitchFamily="34" charset="0"/>
                <a:ea typeface="Calibri" panose="020F0502020204030204" pitchFamily="34" charset="0"/>
                <a:cs typeface="Calibri" panose="020F0502020204030204" pitchFamily="34" charset="0"/>
              </a:rPr>
              <a:t>Il ne faut pas toucher à u</a:t>
            </a:r>
            <a:r>
              <a:rPr lang="fr-FR" altLang="fr-FR" sz="2800" dirty="0">
                <a:latin typeface="Calibri" panose="020F0502020204030204" pitchFamily="34" charset="0"/>
                <a:ea typeface="Calibri" panose="020F0502020204030204" pitchFamily="34" charset="0"/>
                <a:cs typeface="Calibri" panose="020F0502020204030204" pitchFamily="34" charset="0"/>
              </a:rPr>
              <a:t>n piquet blanc de hors limites car ce  n’est pas une obstruction amovible.</a:t>
            </a:r>
          </a:p>
          <a:p>
            <a:pPr marL="457200" indent="-457200" algn="just" defTabSz="609585" eaLnBrk="1" fontAlgn="auto" hangingPunct="1">
              <a:spcAft>
                <a:spcPts val="533"/>
              </a:spcAft>
              <a:buFont typeface="Arial" panose="020B0604020202020204" pitchFamily="34" charset="0"/>
              <a:buChar char="•"/>
              <a:defRPr/>
            </a:pPr>
            <a:endParaRPr lang="fr-FR" altLang="fr-FR" sz="2800" dirty="0">
              <a:latin typeface="Calibri" panose="020F0502020204030204" pitchFamily="34" charset="0"/>
              <a:ea typeface="Calibri" panose="020F0502020204030204" pitchFamily="34" charset="0"/>
              <a:cs typeface="Calibri" panose="020F0502020204030204" pitchFamily="34" charset="0"/>
            </a:endParaRPr>
          </a:p>
          <a:p>
            <a:pPr algn="just" defTabSz="609585" eaLnBrk="1" fontAlgn="auto" hangingPunct="1">
              <a:spcAft>
                <a:spcPts val="533"/>
              </a:spcAft>
              <a:buFont typeface="Balto"/>
              <a:buNone/>
              <a:defRPr/>
            </a:pPr>
            <a:endParaRPr lang="fr-FR" altLang="fr-FR" sz="2800"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8614" name="ZoneTexte 11">
            <a:extLst>
              <a:ext uri="{FF2B5EF4-FFF2-40B4-BE49-F238E27FC236}">
                <a16:creationId xmlns:a16="http://schemas.microsoft.com/office/drawing/2014/main" id="{4B660C42-53AC-5760-3869-32C4D572EA0B}"/>
              </a:ext>
            </a:extLst>
          </p:cNvPr>
          <p:cNvSpPr txBox="1">
            <a:spLocks noChangeArrowheads="1"/>
          </p:cNvSpPr>
          <p:nvPr/>
        </p:nvSpPr>
        <p:spPr bwMode="auto">
          <a:xfrm>
            <a:off x="4953000" y="3421063"/>
            <a:ext cx="5272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endParaRPr lang="fr-FR" altLang="fr-FR" sz="2800">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2C3636DC-586A-468C-714B-01256C2D762F}"/>
              </a:ext>
            </a:extLst>
          </p:cNvPr>
          <p:cNvSpPr txBox="1">
            <a:spLocks noChangeArrowheads="1"/>
          </p:cNvSpPr>
          <p:nvPr/>
        </p:nvSpPr>
        <p:spPr bwMode="auto">
          <a:xfrm>
            <a:off x="5348288" y="3416300"/>
            <a:ext cx="68437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r>
              <a:rPr lang="fr-FR" altLang="fr-FR" sz="2800">
                <a:latin typeface="Calibri" panose="020F0502020204030204" pitchFamily="34" charset="0"/>
                <a:cs typeface="Calibri" panose="020F0502020204030204" pitchFamily="34" charset="0"/>
              </a:rPr>
              <a:t>Si la balle se déplace, elle n’a pas de pénalité, mais il faut replacer la balle.</a:t>
            </a:r>
          </a:p>
        </p:txBody>
      </p:sp>
      <p:pic>
        <p:nvPicPr>
          <p:cNvPr id="68616" name="Image 1">
            <a:extLst>
              <a:ext uri="{FF2B5EF4-FFF2-40B4-BE49-F238E27FC236}">
                <a16:creationId xmlns:a16="http://schemas.microsoft.com/office/drawing/2014/main" id="{2D68D3D9-3258-F7F4-9946-7C1C10A72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9921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DDA90E-BEE9-3C77-FA24-293A9D2C6ADF}"/>
              </a:ext>
            </a:extLst>
          </p:cNvPr>
          <p:cNvSpPr>
            <a:spLocks noGrp="1"/>
          </p:cNvSpPr>
          <p:nvPr>
            <p:ph type="title" idx="4294967295"/>
          </p:nvPr>
        </p:nvSpPr>
        <p:spPr>
          <a:xfrm>
            <a:off x="974725" y="376238"/>
            <a:ext cx="10893425" cy="1803400"/>
          </a:xfrm>
        </p:spPr>
        <p:txBody>
          <a:bodyPr>
            <a:noAutofit/>
          </a:bodyPr>
          <a:lstStyle/>
          <a:p>
            <a:pPr algn="l" defTabSz="457200">
              <a:defRPr/>
            </a:pP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6. La balle de Lili est sous une petite branche cassée.</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En enlevant la branche, Lili déplace accidentellement </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sa balle. Elle la replace.</a:t>
            </a:r>
            <a:br>
              <a:rPr lang="fr-FR" sz="40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br>
              <a:rPr lang="fr-FR" sz="3600" b="0" dirty="0">
                <a:solidFill>
                  <a:srgbClr val="002060"/>
                </a:solidFill>
                <a:latin typeface="Calibri" panose="020F0502020204030204" pitchFamily="34" charset="0"/>
                <a:ea typeface="Calibri" panose="020F0502020204030204" pitchFamily="34" charset="0"/>
                <a:cs typeface="Calibri" panose="020F0502020204030204" pitchFamily="34" charset="0"/>
              </a:rPr>
            </a:br>
            <a:br>
              <a:rPr lang="fr-FR" sz="40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fr-FR" sz="3600" b="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B937C38C-B3D8-75B0-73F7-FBF2491B3122}"/>
              </a:ext>
            </a:extLst>
          </p:cNvPr>
          <p:cNvSpPr txBox="1">
            <a:spLocks noChangeArrowheads="1"/>
          </p:cNvSpPr>
          <p:nvPr/>
        </p:nvSpPr>
        <p:spPr bwMode="auto">
          <a:xfrm>
            <a:off x="974725" y="2970213"/>
            <a:ext cx="5321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A. Pas de problème, elle n’a pas de pénalité.</a:t>
            </a:r>
          </a:p>
        </p:txBody>
      </p:sp>
      <p:sp>
        <p:nvSpPr>
          <p:cNvPr id="6" name="ZoneTexte 5">
            <a:extLst>
              <a:ext uri="{FF2B5EF4-FFF2-40B4-BE49-F238E27FC236}">
                <a16:creationId xmlns:a16="http://schemas.microsoft.com/office/drawing/2014/main" id="{4375CDA9-0BF2-A6BE-AEE8-15ADD7B2BB50}"/>
              </a:ext>
            </a:extLst>
          </p:cNvPr>
          <p:cNvSpPr txBox="1">
            <a:spLocks noChangeArrowheads="1"/>
          </p:cNvSpPr>
          <p:nvPr/>
        </p:nvSpPr>
        <p:spPr bwMode="auto">
          <a:xfrm>
            <a:off x="974725" y="4214813"/>
            <a:ext cx="51212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B. Pas de chance, elle a 1 coup de pénalité. </a:t>
            </a:r>
          </a:p>
        </p:txBody>
      </p:sp>
      <p:sp>
        <p:nvSpPr>
          <p:cNvPr id="69637" name="ZoneTexte 4">
            <a:extLst>
              <a:ext uri="{FF2B5EF4-FFF2-40B4-BE49-F238E27FC236}">
                <a16:creationId xmlns:a16="http://schemas.microsoft.com/office/drawing/2014/main" id="{AC8EC3AF-3252-236A-D897-74434EA12B28}"/>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2060"/>
                </a:solidFill>
                <a:latin typeface="Calibri" panose="020F0502020204030204" pitchFamily="34" charset="0"/>
                <a:cs typeface="Calibri" panose="020F0502020204030204" pitchFamily="34" charset="0"/>
              </a:rPr>
              <a:t>Détritus et Obstructions amovibles</a:t>
            </a:r>
          </a:p>
        </p:txBody>
      </p:sp>
      <p:pic>
        <p:nvPicPr>
          <p:cNvPr id="8" name="Image 7" descr="Une image contenant herbe, extérieur, plante&#10;&#10;Description générée automatiquement">
            <a:extLst>
              <a:ext uri="{FF2B5EF4-FFF2-40B4-BE49-F238E27FC236}">
                <a16:creationId xmlns:a16="http://schemas.microsoft.com/office/drawing/2014/main" id="{61BDAE5F-B738-6BE3-8C9D-A7B02794D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813" y="1849438"/>
            <a:ext cx="4732337"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E77BFEE-A19D-1BF7-2ABE-E608ED7FF4D3}"/>
              </a:ext>
            </a:extLst>
          </p:cNvPr>
          <p:cNvSpPr>
            <a:spLocks noGrp="1" noChangeArrowheads="1"/>
          </p:cNvSpPr>
          <p:nvPr>
            <p:ph type="body" sz="quarter" idx="13"/>
          </p:nvPr>
        </p:nvSpPr>
        <p:spPr bwMode="auto">
          <a:xfrm>
            <a:off x="752475" y="2908300"/>
            <a:ext cx="6388100" cy="523875"/>
          </a:xfrm>
        </p:spPr>
        <p:txBody>
          <a:bodyPr numCol="1" anchor="t" anchorCtr="0" compatLnSpc="1">
            <a:prstTxWarp prst="textNoShape">
              <a:avLst/>
            </a:prstTxWarp>
          </a:bodyPr>
          <a:lstStyle/>
          <a:p>
            <a:pPr eaLnBrk="1" hangingPunct="1">
              <a:spcBef>
                <a:spcPct val="0"/>
              </a:spcBef>
              <a:spcAft>
                <a:spcPts val="800"/>
              </a:spcAft>
            </a:pPr>
            <a:r>
              <a:rPr lang="fr-FR" altLang="fr-FR" sz="2800">
                <a:solidFill>
                  <a:srgbClr val="002060"/>
                </a:solidFill>
                <a:latin typeface="Calibri" panose="020F0502020204030204" pitchFamily="34" charset="0"/>
                <a:cs typeface="Calibri" panose="020F0502020204030204" pitchFamily="34" charset="0"/>
              </a:rPr>
              <a:t>A. Pas de problème, elle n’a pas de pénalité.</a:t>
            </a:r>
          </a:p>
        </p:txBody>
      </p:sp>
      <p:sp>
        <p:nvSpPr>
          <p:cNvPr id="2" name="Titre 1">
            <a:extLst>
              <a:ext uri="{FF2B5EF4-FFF2-40B4-BE49-F238E27FC236}">
                <a16:creationId xmlns:a16="http://schemas.microsoft.com/office/drawing/2014/main" id="{60CD6C1A-C753-A6C1-FE48-CB19F4BD25B0}"/>
              </a:ext>
            </a:extLst>
          </p:cNvPr>
          <p:cNvSpPr>
            <a:spLocks noGrp="1"/>
          </p:cNvSpPr>
          <p:nvPr>
            <p:ph type="title" idx="4294967295"/>
          </p:nvPr>
        </p:nvSpPr>
        <p:spPr>
          <a:xfrm>
            <a:off x="752475" y="409575"/>
            <a:ext cx="11080750" cy="1693863"/>
          </a:xfrm>
        </p:spPr>
        <p:txBody>
          <a:bodyPr>
            <a:normAutofit fontScale="90000"/>
          </a:bodyPr>
          <a:lstStyle/>
          <a:p>
            <a:pPr algn="l" defTabSz="457200">
              <a:defRPr/>
            </a:pPr>
            <a:r>
              <a:rPr lang="fr-FR" sz="40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7. Sur le green, il y a une mouche sur la balle de Lili. </a:t>
            </a:r>
            <a:br>
              <a:rPr lang="fr-FR" sz="40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40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En voulant chasser la mouche avec sa main, </a:t>
            </a:r>
            <a:br>
              <a:rPr lang="fr-FR" sz="40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40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Lili déplace sa balle. Elle la replace.</a:t>
            </a:r>
            <a:br>
              <a:rPr lang="fr-FR" sz="4000" b="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fr-FR" sz="4000" b="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Espace réservé du contenu 4">
            <a:extLst>
              <a:ext uri="{FF2B5EF4-FFF2-40B4-BE49-F238E27FC236}">
                <a16:creationId xmlns:a16="http://schemas.microsoft.com/office/drawing/2014/main" id="{673B2FA5-4AE6-E3E0-CFA3-FBD22D98BB77}"/>
              </a:ext>
            </a:extLst>
          </p:cNvPr>
          <p:cNvSpPr>
            <a:spLocks noGrp="1" noChangeArrowheads="1"/>
          </p:cNvSpPr>
          <p:nvPr>
            <p:ph sz="half" idx="4294967295"/>
          </p:nvPr>
        </p:nvSpPr>
        <p:spPr bwMode="auto">
          <a:xfrm>
            <a:off x="752475" y="3817938"/>
            <a:ext cx="6388100" cy="52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800"/>
              </a:spcAft>
              <a:buFont typeface="Arial" panose="020B0604020202020204" pitchFamily="34" charset="0"/>
              <a:buNone/>
            </a:pPr>
            <a:r>
              <a:rPr lang="fr-FR" altLang="fr-FR" sz="2800" b="0" cap="none">
                <a:solidFill>
                  <a:srgbClr val="002060"/>
                </a:solidFill>
                <a:latin typeface="Calibri" panose="020F0502020204030204" pitchFamily="34" charset="0"/>
                <a:cs typeface="Calibri" panose="020F0502020204030204" pitchFamily="34" charset="0"/>
              </a:rPr>
              <a:t>B. Pas de chance, elle a 1 coup de pénalité.</a:t>
            </a:r>
          </a:p>
        </p:txBody>
      </p:sp>
      <p:sp>
        <p:nvSpPr>
          <p:cNvPr id="70661" name="ZoneTexte 5">
            <a:extLst>
              <a:ext uri="{FF2B5EF4-FFF2-40B4-BE49-F238E27FC236}">
                <a16:creationId xmlns:a16="http://schemas.microsoft.com/office/drawing/2014/main" id="{766B2FDF-2B9C-DDC1-2ED8-FDFF4F188812}"/>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2060"/>
                </a:solidFill>
                <a:latin typeface="Calibri" panose="020F0502020204030204" pitchFamily="34" charset="0"/>
                <a:cs typeface="Calibri" panose="020F0502020204030204" pitchFamily="34" charset="0"/>
              </a:rPr>
              <a:t>Détritus et Obstructions amovibles</a:t>
            </a:r>
          </a:p>
        </p:txBody>
      </p:sp>
      <p:pic>
        <p:nvPicPr>
          <p:cNvPr id="6" name="Image 5" descr="Une image contenant herbe, golf, sport, boule&#10;&#10;Description générée automatiquement">
            <a:extLst>
              <a:ext uri="{FF2B5EF4-FFF2-40B4-BE49-F238E27FC236}">
                <a16:creationId xmlns:a16="http://schemas.microsoft.com/office/drawing/2014/main" id="{CAD6A0A8-6F7A-ACEC-E93D-3BF94BC0F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275" y="1971675"/>
            <a:ext cx="4610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1C67EFD-BD7F-2422-1176-A435FFFBDD47}"/>
              </a:ext>
            </a:extLst>
          </p:cNvPr>
          <p:cNvSpPr txBox="1">
            <a:spLocks noChangeArrowheads="1"/>
          </p:cNvSpPr>
          <p:nvPr/>
        </p:nvSpPr>
        <p:spPr bwMode="auto">
          <a:xfrm>
            <a:off x="5273675" y="2074863"/>
            <a:ext cx="6461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Lili a le droit de les enlever mais attention! </a:t>
            </a:r>
          </a:p>
        </p:txBody>
      </p:sp>
      <p:sp>
        <p:nvSpPr>
          <p:cNvPr id="47109" name="ZoneTexte 4">
            <a:extLst>
              <a:ext uri="{FF2B5EF4-FFF2-40B4-BE49-F238E27FC236}">
                <a16:creationId xmlns:a16="http://schemas.microsoft.com/office/drawing/2014/main" id="{1F5F9B61-2362-5D8B-4FF7-972DBEA32334}"/>
              </a:ext>
            </a:extLst>
          </p:cNvPr>
          <p:cNvSpPr txBox="1">
            <a:spLocks noChangeArrowheads="1"/>
          </p:cNvSpPr>
          <p:nvPr/>
        </p:nvSpPr>
        <p:spPr bwMode="auto">
          <a:xfrm>
            <a:off x="5311775" y="1404938"/>
            <a:ext cx="6372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La branche et la mouche sont des détritus.</a:t>
            </a:r>
            <a:endParaRPr lang="fr-FR" altLang="fr-FR" sz="2800" b="1">
              <a:solidFill>
                <a:srgbClr val="002060"/>
              </a:solidFill>
              <a:latin typeface="Calibri" panose="020F0502020204030204" pitchFamily="34" charset="0"/>
              <a:cs typeface="Calibri" panose="020F0502020204030204" pitchFamily="34" charset="0"/>
            </a:endParaRPr>
          </a:p>
        </p:txBody>
      </p:sp>
      <p:sp>
        <p:nvSpPr>
          <p:cNvPr id="71684" name="ZoneTexte 11">
            <a:extLst>
              <a:ext uri="{FF2B5EF4-FFF2-40B4-BE49-F238E27FC236}">
                <a16:creationId xmlns:a16="http://schemas.microsoft.com/office/drawing/2014/main" id="{72EC6E00-8198-8044-021D-7668C01E3830}"/>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sp>
        <p:nvSpPr>
          <p:cNvPr id="3" name="ZoneTexte 2">
            <a:extLst>
              <a:ext uri="{FF2B5EF4-FFF2-40B4-BE49-F238E27FC236}">
                <a16:creationId xmlns:a16="http://schemas.microsoft.com/office/drawing/2014/main" id="{05140D15-6ED1-736F-284F-9C99C8CA67BB}"/>
              </a:ext>
            </a:extLst>
          </p:cNvPr>
          <p:cNvSpPr txBox="1">
            <a:spLocks noChangeArrowheads="1"/>
          </p:cNvSpPr>
          <p:nvPr/>
        </p:nvSpPr>
        <p:spPr bwMode="auto">
          <a:xfrm>
            <a:off x="5311775" y="2593975"/>
            <a:ext cx="6461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Si la balle se déplace, Lili a 1 coup de pénalité.</a:t>
            </a:r>
          </a:p>
        </p:txBody>
      </p:sp>
      <p:sp>
        <p:nvSpPr>
          <p:cNvPr id="8" name="ZoneTexte 7">
            <a:extLst>
              <a:ext uri="{FF2B5EF4-FFF2-40B4-BE49-F238E27FC236}">
                <a16:creationId xmlns:a16="http://schemas.microsoft.com/office/drawing/2014/main" id="{D02C0A14-FF34-5675-8575-67F70186B9D1}"/>
              </a:ext>
            </a:extLst>
          </p:cNvPr>
          <p:cNvSpPr txBox="1">
            <a:spLocks noChangeArrowheads="1"/>
          </p:cNvSpPr>
          <p:nvPr/>
        </p:nvSpPr>
        <p:spPr bwMode="auto">
          <a:xfrm>
            <a:off x="5311775" y="3695700"/>
            <a:ext cx="5870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Exception sur le green où il n’y a pas de pénalité.</a:t>
            </a:r>
          </a:p>
        </p:txBody>
      </p:sp>
      <p:sp>
        <p:nvSpPr>
          <p:cNvPr id="9" name="ZoneTexte 8">
            <a:extLst>
              <a:ext uri="{FF2B5EF4-FFF2-40B4-BE49-F238E27FC236}">
                <a16:creationId xmlns:a16="http://schemas.microsoft.com/office/drawing/2014/main" id="{9AA4B55F-624A-F498-DED9-CBC99C6635D0}"/>
              </a:ext>
            </a:extLst>
          </p:cNvPr>
          <p:cNvSpPr txBox="1">
            <a:spLocks noChangeArrowheads="1"/>
          </p:cNvSpPr>
          <p:nvPr/>
        </p:nvSpPr>
        <p:spPr bwMode="auto">
          <a:xfrm>
            <a:off x="5235575" y="4795838"/>
            <a:ext cx="6537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Il faut toujours replacer la balle!</a:t>
            </a:r>
          </a:p>
        </p:txBody>
      </p:sp>
      <p:pic>
        <p:nvPicPr>
          <p:cNvPr id="71688" name="Image 1">
            <a:extLst>
              <a:ext uri="{FF2B5EF4-FFF2-40B4-BE49-F238E27FC236}">
                <a16:creationId xmlns:a16="http://schemas.microsoft.com/office/drawing/2014/main" id="{13FBFB57-8342-5C2E-9687-43468D403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9921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109" grpId="0"/>
      <p:bldP spid="3"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2CA057-E8E4-84CA-9B0C-E1E52270FA05}"/>
              </a:ext>
            </a:extLst>
          </p:cNvPr>
          <p:cNvSpPr>
            <a:spLocks noGrp="1"/>
          </p:cNvSpPr>
          <p:nvPr>
            <p:ph type="title" idx="4294967295"/>
          </p:nvPr>
        </p:nvSpPr>
        <p:spPr>
          <a:xfrm>
            <a:off x="347663" y="454025"/>
            <a:ext cx="6642100" cy="2227263"/>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8. La balle de Tom est contre un râteau dans un bunker. Tom enlève le râteau et sa balle se déplace.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Il la replace où elle était.</a:t>
            </a: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CBD40553-5F5B-D54A-6FBA-DC69D1A30F84}"/>
              </a:ext>
            </a:extLst>
          </p:cNvPr>
          <p:cNvSpPr txBox="1">
            <a:spLocks noChangeArrowheads="1"/>
          </p:cNvSpPr>
          <p:nvPr/>
        </p:nvSpPr>
        <p:spPr bwMode="auto">
          <a:xfrm>
            <a:off x="833438" y="3365500"/>
            <a:ext cx="63007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buFont typeface="Arial" panose="020B0604020202020204" pitchFamily="34" charset="0"/>
              <a:buNone/>
            </a:pPr>
            <a:r>
              <a:rPr lang="fr-FR" altLang="fr-FR" sz="2800">
                <a:solidFill>
                  <a:srgbClr val="002060"/>
                </a:solidFill>
                <a:latin typeface="Calibri" panose="020F0502020204030204" pitchFamily="34" charset="0"/>
                <a:cs typeface="Calibri" panose="020F0502020204030204" pitchFamily="34" charset="0"/>
              </a:rPr>
              <a:t>A. Pas de problème, il n’a pas de pénalité.</a:t>
            </a:r>
          </a:p>
        </p:txBody>
      </p:sp>
      <p:sp>
        <p:nvSpPr>
          <p:cNvPr id="6" name="ZoneTexte 5">
            <a:extLst>
              <a:ext uri="{FF2B5EF4-FFF2-40B4-BE49-F238E27FC236}">
                <a16:creationId xmlns:a16="http://schemas.microsoft.com/office/drawing/2014/main" id="{C35ADA06-FABE-E6C2-B9CF-976EEDBBFC91}"/>
              </a:ext>
            </a:extLst>
          </p:cNvPr>
          <p:cNvSpPr txBox="1">
            <a:spLocks noChangeArrowheads="1"/>
          </p:cNvSpPr>
          <p:nvPr/>
        </p:nvSpPr>
        <p:spPr bwMode="auto">
          <a:xfrm>
            <a:off x="833438" y="4237038"/>
            <a:ext cx="6096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B. Pas de chance, il a 1 coup de pénalité.</a:t>
            </a:r>
          </a:p>
        </p:txBody>
      </p:sp>
      <p:sp>
        <p:nvSpPr>
          <p:cNvPr id="72709" name="ZoneTexte 4">
            <a:extLst>
              <a:ext uri="{FF2B5EF4-FFF2-40B4-BE49-F238E27FC236}">
                <a16:creationId xmlns:a16="http://schemas.microsoft.com/office/drawing/2014/main" id="{80E3E2FC-04A1-269D-72E7-BFEE45886F05}"/>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2060"/>
                </a:solidFill>
                <a:latin typeface="Calibri" panose="020F0502020204030204" pitchFamily="34" charset="0"/>
                <a:cs typeface="Calibri" panose="020F0502020204030204" pitchFamily="34" charset="0"/>
              </a:rPr>
              <a:t>Détritus et Obstructions amovibles</a:t>
            </a:r>
          </a:p>
        </p:txBody>
      </p:sp>
      <p:pic>
        <p:nvPicPr>
          <p:cNvPr id="5" name="Image 4">
            <a:extLst>
              <a:ext uri="{FF2B5EF4-FFF2-40B4-BE49-F238E27FC236}">
                <a16:creationId xmlns:a16="http://schemas.microsoft.com/office/drawing/2014/main" id="{1D1749DA-550F-4B24-42BB-AB78485D3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588" y="358775"/>
            <a:ext cx="460375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6FAB72B-913C-51A7-4AA7-A1D3DB700D4A}"/>
              </a:ext>
            </a:extLst>
          </p:cNvPr>
          <p:cNvSpPr>
            <a:spLocks noGrp="1" noChangeArrowheads="1"/>
          </p:cNvSpPr>
          <p:nvPr>
            <p:ph type="body" sz="quarter" idx="12"/>
          </p:nvPr>
        </p:nvSpPr>
        <p:spPr bwMode="auto">
          <a:xfrm>
            <a:off x="588963" y="3660775"/>
            <a:ext cx="6421437" cy="661988"/>
          </a:xfrm>
        </p:spPr>
        <p:txBody>
          <a:bodyPr numCol="1" anchor="t" anchorCtr="0" compatLnSpc="1">
            <a:prstTxWarp prst="textNoShape">
              <a:avLst/>
            </a:prstTxWarp>
          </a:bodyPr>
          <a:lstStyle/>
          <a:p>
            <a:pPr eaLnBrk="1" hangingPunct="1">
              <a:spcBef>
                <a:spcPct val="0"/>
              </a:spcBef>
              <a:spcAft>
                <a:spcPct val="0"/>
              </a:spcAft>
              <a:buFont typeface="Arial" panose="020B0604020202020204" pitchFamily="34" charset="0"/>
              <a:buNone/>
            </a:pPr>
            <a:r>
              <a:rPr lang="fr-FR" altLang="fr-FR" sz="2800">
                <a:solidFill>
                  <a:srgbClr val="002060"/>
                </a:solidFill>
                <a:latin typeface="Calibri" panose="020F0502020204030204" pitchFamily="34" charset="0"/>
                <a:cs typeface="Calibri" panose="020F0502020204030204" pitchFamily="34" charset="0"/>
              </a:rPr>
              <a:t>A. Pas de problème, elle n’a pas de pénalité.</a:t>
            </a:r>
          </a:p>
        </p:txBody>
      </p:sp>
      <p:sp>
        <p:nvSpPr>
          <p:cNvPr id="2" name="Titre 1">
            <a:extLst>
              <a:ext uri="{FF2B5EF4-FFF2-40B4-BE49-F238E27FC236}">
                <a16:creationId xmlns:a16="http://schemas.microsoft.com/office/drawing/2014/main" id="{03073479-DF81-0070-3F14-38BFB872CE7D}"/>
              </a:ext>
            </a:extLst>
          </p:cNvPr>
          <p:cNvSpPr>
            <a:spLocks noGrp="1" noChangeArrowheads="1"/>
          </p:cNvSpPr>
          <p:nvPr>
            <p:ph type="title" idx="4294967295"/>
          </p:nvPr>
        </p:nvSpPr>
        <p:spPr>
          <a:xfrm>
            <a:off x="347663" y="460375"/>
            <a:ext cx="5991225" cy="2657475"/>
          </a:xfrm>
        </p:spPr>
        <p:txBody>
          <a:bodyPr>
            <a:noAutofit/>
          </a:bodyPr>
          <a:lstStyle/>
          <a:p>
            <a:pPr algn="ctr" defTabSz="457200">
              <a:defRPr/>
            </a:pPr>
            <a:r>
              <a:rPr lang="fr-FR" altLang="fr-FR" sz="34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9. La balle de Lili est contre une carte de score perdue. Pour enlever la carte avant de jouer, Lili tient la balle du bout du doigt pour qu’elle ne se déplace pas.</a:t>
            </a:r>
            <a:endParaRPr lang="fr-FR" altLang="fr-FR" sz="3400" b="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DB19A56C-49D5-3AFA-3245-192A62CA49EE}"/>
              </a:ext>
            </a:extLst>
          </p:cNvPr>
          <p:cNvSpPr txBox="1">
            <a:spLocks noChangeArrowheads="1"/>
          </p:cNvSpPr>
          <p:nvPr/>
        </p:nvSpPr>
        <p:spPr bwMode="auto">
          <a:xfrm>
            <a:off x="500063" y="4445000"/>
            <a:ext cx="609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B. Lili a touché sa balle, elle a 1 coup de pénalité.</a:t>
            </a:r>
          </a:p>
        </p:txBody>
      </p:sp>
      <p:sp>
        <p:nvSpPr>
          <p:cNvPr id="73733" name="ZoneTexte 6">
            <a:extLst>
              <a:ext uri="{FF2B5EF4-FFF2-40B4-BE49-F238E27FC236}">
                <a16:creationId xmlns:a16="http://schemas.microsoft.com/office/drawing/2014/main" id="{5A247D34-3533-2EA7-4F6F-7E3FB49C2BD8}"/>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pic>
        <p:nvPicPr>
          <p:cNvPr id="5" name="Image 4" descr="Une image contenant herbe&#10;&#10;Description générée automatiquement">
            <a:extLst>
              <a:ext uri="{FF2B5EF4-FFF2-40B4-BE49-F238E27FC236}">
                <a16:creationId xmlns:a16="http://schemas.microsoft.com/office/drawing/2014/main" id="{84207144-BA03-3B95-5F9B-CBAC04922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775" y="842963"/>
            <a:ext cx="430530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8"/>
                                        </p:tgtEl>
                                        <p:attrNameLst>
                                          <p:attrName>fillcolor</p:attrName>
                                        </p:attrNameLst>
                                      </p:cBhvr>
                                      <p:to>
                                        <a:schemeClr val="accent2"/>
                                      </p:to>
                                    </p:animClr>
                                    <p:set>
                                      <p:cBhvr>
                                        <p:cTn id="23" dur="2000" fill="hold"/>
                                        <p:tgtEl>
                                          <p:spTgt spid="8"/>
                                        </p:tgtEl>
                                        <p:attrNameLst>
                                          <p:attrName>fill.type</p:attrName>
                                        </p:attrNameLst>
                                      </p:cBhvr>
                                      <p:to>
                                        <p:strVal val="solid"/>
                                      </p:to>
                                    </p:set>
                                    <p:set>
                                      <p:cBhvr>
                                        <p:cTn id="24"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CA97ED5-656D-6C5C-5ED2-BC61049D4D8F}"/>
              </a:ext>
            </a:extLst>
          </p:cNvPr>
          <p:cNvSpPr txBox="1">
            <a:spLocks noChangeArrowheads="1"/>
          </p:cNvSpPr>
          <p:nvPr/>
        </p:nvSpPr>
        <p:spPr bwMode="auto">
          <a:xfrm>
            <a:off x="5273675" y="3973513"/>
            <a:ext cx="59118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lnSpc>
                <a:spcPct val="90000"/>
              </a:lnSpc>
              <a:spcBef>
                <a:spcPts val="1000"/>
              </a:spcBef>
              <a:buFont typeface="Arial" panose="020B0604020202020204" pitchFamily="34" charset="0"/>
              <a:buNone/>
            </a:pPr>
            <a:r>
              <a:rPr lang="fr-FR" altLang="fr-FR" sz="2800">
                <a:latin typeface="Calibri" panose="020F0502020204030204" pitchFamily="34" charset="0"/>
                <a:cs typeface="Calibri" panose="020F0502020204030204" pitchFamily="34" charset="0"/>
              </a:rPr>
              <a:t>Mais il faut replacer la balle!</a:t>
            </a:r>
          </a:p>
        </p:txBody>
      </p:sp>
      <p:sp>
        <p:nvSpPr>
          <p:cNvPr id="74755" name="ZoneTexte 7">
            <a:extLst>
              <a:ext uri="{FF2B5EF4-FFF2-40B4-BE49-F238E27FC236}">
                <a16:creationId xmlns:a16="http://schemas.microsoft.com/office/drawing/2014/main" id="{D3F3FC82-A441-AD7A-CD5E-2B9ABF21C5D5}"/>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sp>
        <p:nvSpPr>
          <p:cNvPr id="50180" name="ZoneTexte 3">
            <a:extLst>
              <a:ext uri="{FF2B5EF4-FFF2-40B4-BE49-F238E27FC236}">
                <a16:creationId xmlns:a16="http://schemas.microsoft.com/office/drawing/2014/main" id="{0A40D5FF-18E9-9E78-A8AD-928E1818C5D0}"/>
              </a:ext>
            </a:extLst>
          </p:cNvPr>
          <p:cNvSpPr txBox="1">
            <a:spLocks noChangeArrowheads="1"/>
          </p:cNvSpPr>
          <p:nvPr/>
        </p:nvSpPr>
        <p:spPr bwMode="auto">
          <a:xfrm>
            <a:off x="5273675" y="1604963"/>
            <a:ext cx="7137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Le râteau et la carte de score sont des obstructions amovibles</a:t>
            </a:r>
            <a:r>
              <a:rPr lang="fr-FR" altLang="fr-FR" sz="2800" b="1">
                <a:latin typeface="Calibri" panose="020F0502020204030204" pitchFamily="34" charset="0"/>
                <a:cs typeface="Calibri" panose="020F0502020204030204" pitchFamily="34" charset="0"/>
              </a:rPr>
              <a:t>.</a:t>
            </a:r>
          </a:p>
        </p:txBody>
      </p:sp>
      <p:sp>
        <p:nvSpPr>
          <p:cNvPr id="2" name="ZoneTexte 1">
            <a:extLst>
              <a:ext uri="{FF2B5EF4-FFF2-40B4-BE49-F238E27FC236}">
                <a16:creationId xmlns:a16="http://schemas.microsoft.com/office/drawing/2014/main" id="{A7CD186B-E39E-D951-D5EE-75D575A2F444}"/>
              </a:ext>
            </a:extLst>
          </p:cNvPr>
          <p:cNvSpPr txBox="1">
            <a:spLocks noChangeArrowheads="1"/>
          </p:cNvSpPr>
          <p:nvPr/>
        </p:nvSpPr>
        <p:spPr bwMode="auto">
          <a:xfrm>
            <a:off x="5273675" y="2532063"/>
            <a:ext cx="64785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3361"/>
                </a:solidFill>
                <a:latin typeface="Calibri" panose="020F0502020204030204" pitchFamily="34" charset="0"/>
                <a:cs typeface="Calibri" panose="020F0502020204030204" pitchFamily="34" charset="0"/>
              </a:rPr>
              <a:t>Quand on enlève une obstruction amovible, il n’y a pas de pénalité si la balle se déplace.</a:t>
            </a:r>
          </a:p>
        </p:txBody>
      </p:sp>
      <p:sp>
        <p:nvSpPr>
          <p:cNvPr id="3" name="ZoneTexte 2">
            <a:extLst>
              <a:ext uri="{FF2B5EF4-FFF2-40B4-BE49-F238E27FC236}">
                <a16:creationId xmlns:a16="http://schemas.microsoft.com/office/drawing/2014/main" id="{D57C713B-F7B9-7B1B-06D3-738BCB65B764}"/>
              </a:ext>
            </a:extLst>
          </p:cNvPr>
          <p:cNvSpPr txBox="1">
            <a:spLocks noChangeArrowheads="1"/>
          </p:cNvSpPr>
          <p:nvPr/>
        </p:nvSpPr>
        <p:spPr bwMode="auto">
          <a:xfrm>
            <a:off x="5273675" y="4454525"/>
            <a:ext cx="64785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3361"/>
                </a:solidFill>
                <a:latin typeface="Calibri" panose="020F0502020204030204" pitchFamily="34" charset="0"/>
                <a:cs typeface="Calibri" panose="020F0502020204030204" pitchFamily="34" charset="0"/>
              </a:rPr>
              <a:t>Par contre il ne faut pas tenir la balle pour éviter qu’elle ne se déplace, sinon il y a 1 coup de pénalité pour avoir touché la balle en jeu. </a:t>
            </a:r>
            <a:endParaRPr lang="fr-FR" altLang="fr-FR" sz="2800" b="1">
              <a:solidFill>
                <a:srgbClr val="003361"/>
              </a:solidFill>
              <a:latin typeface="Calibri" panose="020F0502020204030204" pitchFamily="34" charset="0"/>
              <a:cs typeface="Calibri" panose="020F0502020204030204" pitchFamily="34" charset="0"/>
            </a:endParaRPr>
          </a:p>
        </p:txBody>
      </p:sp>
      <p:pic>
        <p:nvPicPr>
          <p:cNvPr id="74759" name="Image 1">
            <a:extLst>
              <a:ext uri="{FF2B5EF4-FFF2-40B4-BE49-F238E27FC236}">
                <a16:creationId xmlns:a16="http://schemas.microsoft.com/office/drawing/2014/main" id="{FF4BE934-4D6D-47B1-3456-2EAD2AF1B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9921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0180"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9AB9C-C63F-D85E-F905-49393F53A016}"/>
              </a:ext>
            </a:extLst>
          </p:cNvPr>
          <p:cNvSpPr>
            <a:spLocks noGrp="1"/>
          </p:cNvSpPr>
          <p:nvPr>
            <p:ph type="title" idx="4294967295"/>
          </p:nvPr>
        </p:nvSpPr>
        <p:spPr>
          <a:xfrm>
            <a:off x="390525" y="446088"/>
            <a:ext cx="11522075" cy="1533525"/>
          </a:xfrm>
        </p:spPr>
        <p:txBody>
          <a:bodyPr>
            <a:noAutofit/>
          </a:bodyPr>
          <a:lstStyle/>
          <a:p>
            <a:pPr algn="ctr" defTabSz="457200">
              <a:defRPr/>
            </a:pP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10. Tom retrouve sa balle contre une bouteille d’eau. </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Il enlève la bouteille et sa balle se déplace légèrement. </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Tom joue sa balle où elle est</a:t>
            </a:r>
            <a:r>
              <a:rPr lang="fr-FR" alt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fr-FR" sz="4000" b="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424CB109-9B03-2450-E5B5-1D72E6F48F8E}"/>
              </a:ext>
            </a:extLst>
          </p:cNvPr>
          <p:cNvSpPr txBox="1">
            <a:spLocks noChangeArrowheads="1"/>
          </p:cNvSpPr>
          <p:nvPr/>
        </p:nvSpPr>
        <p:spPr bwMode="auto">
          <a:xfrm>
            <a:off x="984250" y="3757613"/>
            <a:ext cx="4308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B. Il a 1 coup de pénalité.</a:t>
            </a:r>
          </a:p>
        </p:txBody>
      </p:sp>
      <p:sp>
        <p:nvSpPr>
          <p:cNvPr id="8" name="ZoneTexte 7">
            <a:extLst>
              <a:ext uri="{FF2B5EF4-FFF2-40B4-BE49-F238E27FC236}">
                <a16:creationId xmlns:a16="http://schemas.microsoft.com/office/drawing/2014/main" id="{7A170BE7-32B0-E8E3-5D97-F5E190F448A1}"/>
              </a:ext>
            </a:extLst>
          </p:cNvPr>
          <p:cNvSpPr txBox="1">
            <a:spLocks noChangeArrowheads="1"/>
          </p:cNvSpPr>
          <p:nvPr/>
        </p:nvSpPr>
        <p:spPr bwMode="auto">
          <a:xfrm>
            <a:off x="984250" y="4486275"/>
            <a:ext cx="422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C. Il a 2 coups de pénalité.</a:t>
            </a:r>
          </a:p>
        </p:txBody>
      </p:sp>
      <p:sp>
        <p:nvSpPr>
          <p:cNvPr id="75781" name="ZoneTexte 6">
            <a:extLst>
              <a:ext uri="{FF2B5EF4-FFF2-40B4-BE49-F238E27FC236}">
                <a16:creationId xmlns:a16="http://schemas.microsoft.com/office/drawing/2014/main" id="{52293994-9C68-8A32-1B42-CF643FA38583}"/>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sp>
        <p:nvSpPr>
          <p:cNvPr id="7" name="ZoneTexte 6">
            <a:extLst>
              <a:ext uri="{FF2B5EF4-FFF2-40B4-BE49-F238E27FC236}">
                <a16:creationId xmlns:a16="http://schemas.microsoft.com/office/drawing/2014/main" id="{0F208317-0140-F5FE-4EC7-28089BBB74F8}"/>
              </a:ext>
            </a:extLst>
          </p:cNvPr>
          <p:cNvSpPr txBox="1">
            <a:spLocks noChangeArrowheads="1"/>
          </p:cNvSpPr>
          <p:nvPr/>
        </p:nvSpPr>
        <p:spPr bwMode="auto">
          <a:xfrm>
            <a:off x="984250" y="3027363"/>
            <a:ext cx="4010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A. Il n’a pas de pénalité.</a:t>
            </a:r>
          </a:p>
        </p:txBody>
      </p:sp>
      <p:pic>
        <p:nvPicPr>
          <p:cNvPr id="4" name="Image 3" descr="Une image contenant herbe, extérieur, personne&#10;&#10;Description générée automatiquement">
            <a:extLst>
              <a:ext uri="{FF2B5EF4-FFF2-40B4-BE49-F238E27FC236}">
                <a16:creationId xmlns:a16="http://schemas.microsoft.com/office/drawing/2014/main" id="{EA314C53-3E20-CE44-1AF7-9104BCD58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2185988"/>
            <a:ext cx="586105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8"/>
                                        </p:tgtEl>
                                        <p:attrNameLst>
                                          <p:attrName>fillcolor</p:attrName>
                                        </p:attrNameLst>
                                      </p:cBhvr>
                                      <p:to>
                                        <a:schemeClr val="accent2"/>
                                      </p:to>
                                    </p:animClr>
                                    <p:set>
                                      <p:cBhvr>
                                        <p:cTn id="27" dur="2000" fill="hold"/>
                                        <p:tgtEl>
                                          <p:spTgt spid="8"/>
                                        </p:tgtEl>
                                        <p:attrNameLst>
                                          <p:attrName>fill.type</p:attrName>
                                        </p:attrNameLst>
                                      </p:cBhvr>
                                      <p:to>
                                        <p:strVal val="solid"/>
                                      </p:to>
                                    </p:set>
                                    <p:set>
                                      <p:cBhvr>
                                        <p:cTn id="2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0C57D5C-5F9D-8556-665C-37379209E0BF}"/>
              </a:ext>
            </a:extLst>
          </p:cNvPr>
          <p:cNvSpPr>
            <a:spLocks noGrp="1" noChangeArrowheads="1"/>
          </p:cNvSpPr>
          <p:nvPr>
            <p:ph type="body" sz="quarter" idx="12"/>
          </p:nvPr>
        </p:nvSpPr>
        <p:spPr bwMode="auto">
          <a:xfrm>
            <a:off x="1047750" y="3751263"/>
            <a:ext cx="4006850" cy="533400"/>
          </a:xfrm>
        </p:spPr>
        <p:txBody>
          <a:bodyPr numCol="1" anchor="t" anchorCtr="0" compatLnSpc="1">
            <a:prstTxWarp prst="textNoShape">
              <a:avLst/>
            </a:prstTxWarp>
          </a:bodyPr>
          <a:lstStyle/>
          <a:p>
            <a:pPr algn="just" eaLnBrk="1" hangingPunct="1">
              <a:lnSpc>
                <a:spcPct val="115000"/>
              </a:lnSpc>
              <a:spcBef>
                <a:spcPct val="0"/>
              </a:spcBef>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Elle n’a pas de pénalité</a:t>
            </a:r>
            <a:r>
              <a:rPr lang="fr-FR" altLang="fr-FR" sz="3200">
                <a:latin typeface="Calibri" panose="020F0502020204030204" pitchFamily="34" charset="0"/>
                <a:cs typeface="Calibri" panose="020F0502020204030204" pitchFamily="34" charset="0"/>
              </a:rPr>
              <a:t>.</a:t>
            </a:r>
          </a:p>
        </p:txBody>
      </p:sp>
      <p:sp>
        <p:nvSpPr>
          <p:cNvPr id="2" name="Titre 1">
            <a:extLst>
              <a:ext uri="{FF2B5EF4-FFF2-40B4-BE49-F238E27FC236}">
                <a16:creationId xmlns:a16="http://schemas.microsoft.com/office/drawing/2014/main" id="{A7D233EB-95DA-90BA-6A28-2BE62CBFBF29}"/>
              </a:ext>
            </a:extLst>
          </p:cNvPr>
          <p:cNvSpPr>
            <a:spLocks noGrp="1" noChangeArrowheads="1"/>
          </p:cNvSpPr>
          <p:nvPr>
            <p:ph type="title" idx="4294967295"/>
          </p:nvPr>
        </p:nvSpPr>
        <p:spPr>
          <a:xfrm>
            <a:off x="328613" y="430213"/>
            <a:ext cx="7031037" cy="2779712"/>
          </a:xfrm>
        </p:spPr>
        <p:txBody>
          <a:bodyPr>
            <a:noAutofit/>
          </a:bodyPr>
          <a:lstStyle/>
          <a:p>
            <a:pPr algn="ctr" defTabSz="457200">
              <a:defRPr/>
            </a:pP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11. La balle de Lili est sur une peau de banane. Lili enlève la peau de banane avec précaution mais </a:t>
            </a:r>
            <a:b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la balle se déplace d’un centimètre. </a:t>
            </a:r>
            <a:b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Lili joue sa balle où elle est.</a:t>
            </a:r>
            <a:br>
              <a:rPr lang="fr-FR" sz="40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altLang="fr-FR" sz="4000" b="0" dirty="0">
              <a:latin typeface="Calibri" panose="020F0502020204030204" pitchFamily="34" charset="0"/>
              <a:ea typeface="Calibri" panose="020F0502020204030204" pitchFamily="34" charset="0"/>
              <a:cs typeface="Calibri" panose="020F0502020204030204" pitchFamily="34" charset="0"/>
            </a:endParaRPr>
          </a:p>
        </p:txBody>
      </p:sp>
      <p:sp>
        <p:nvSpPr>
          <p:cNvPr id="5" name="Espace réservé du contenu 4">
            <a:extLst>
              <a:ext uri="{FF2B5EF4-FFF2-40B4-BE49-F238E27FC236}">
                <a16:creationId xmlns:a16="http://schemas.microsoft.com/office/drawing/2014/main" id="{436C3964-8599-419B-4236-1192E7BD1207}"/>
              </a:ext>
            </a:extLst>
          </p:cNvPr>
          <p:cNvSpPr>
            <a:spLocks noGrp="1" noChangeArrowheads="1"/>
          </p:cNvSpPr>
          <p:nvPr>
            <p:ph sz="half" idx="4294967295"/>
          </p:nvPr>
        </p:nvSpPr>
        <p:spPr bwMode="auto">
          <a:xfrm>
            <a:off x="1047750" y="4513263"/>
            <a:ext cx="4095750" cy="439737"/>
          </a:xfrm>
        </p:spPr>
        <p:txBody>
          <a:bodyPr wrap="square" numCol="1" anchor="t" anchorCtr="0" compatLnSpc="1">
            <a:prstTxWarp prst="textNoShape">
              <a:avLst/>
            </a:prstTxWarp>
            <a:normAutofit lnSpcReduction="10000"/>
          </a:bodyPr>
          <a:lstStyle/>
          <a:p>
            <a:pPr algn="just" eaLnBrk="1" hangingPunct="1">
              <a:lnSpc>
                <a:spcPct val="115000"/>
              </a:lnSpc>
              <a:spcAft>
                <a:spcPts val="800"/>
              </a:spcAft>
              <a:buFont typeface="Arial" panose="020B0604020202020204" pitchFamily="34" charset="0"/>
              <a:buNone/>
              <a:defRPr/>
            </a:pPr>
            <a:r>
              <a:rPr lang="fr-FR" altLang="fr-FR" sz="2800" b="0" cap="none">
                <a:latin typeface="Calibri" panose="020F0502020204030204" pitchFamily="34" charset="0"/>
                <a:cs typeface="Calibri" panose="020F0502020204030204" pitchFamily="34" charset="0"/>
              </a:rPr>
              <a:t>B. Elle a 1 coup de pénalité.</a:t>
            </a:r>
          </a:p>
        </p:txBody>
      </p:sp>
      <p:sp>
        <p:nvSpPr>
          <p:cNvPr id="6" name="ZoneTexte 5">
            <a:extLst>
              <a:ext uri="{FF2B5EF4-FFF2-40B4-BE49-F238E27FC236}">
                <a16:creationId xmlns:a16="http://schemas.microsoft.com/office/drawing/2014/main" id="{9432627E-B4A1-E7B8-5085-C04D1626CF4D}"/>
              </a:ext>
            </a:extLst>
          </p:cNvPr>
          <p:cNvSpPr txBox="1">
            <a:spLocks noChangeArrowheads="1"/>
          </p:cNvSpPr>
          <p:nvPr/>
        </p:nvSpPr>
        <p:spPr bwMode="auto">
          <a:xfrm>
            <a:off x="933450" y="5181600"/>
            <a:ext cx="43243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just" eaLnBrk="1" hangingPunct="1">
              <a:lnSpc>
                <a:spcPct val="115000"/>
              </a:lnSpc>
              <a:spcBef>
                <a:spcPts val="1000"/>
              </a:spcBef>
              <a:spcAft>
                <a:spcPts val="800"/>
              </a:spcAft>
            </a:pPr>
            <a:r>
              <a:rPr lang="fr-FR" altLang="fr-FR" sz="2800">
                <a:latin typeface="Calibri" panose="020F0502020204030204" pitchFamily="34" charset="0"/>
                <a:cs typeface="Calibri" panose="020F0502020204030204" pitchFamily="34" charset="0"/>
              </a:rPr>
              <a:t>C. Elle a 2 coups de pénalité.</a:t>
            </a:r>
            <a:endParaRPr lang="fr-FR" altLang="fr-FR" sz="3200">
              <a:latin typeface="Calibri" panose="020F0502020204030204" pitchFamily="34" charset="0"/>
              <a:cs typeface="Calibri" panose="020F0502020204030204" pitchFamily="34" charset="0"/>
            </a:endParaRPr>
          </a:p>
        </p:txBody>
      </p:sp>
      <p:sp>
        <p:nvSpPr>
          <p:cNvPr id="76806" name="ZoneTexte 7">
            <a:extLst>
              <a:ext uri="{FF2B5EF4-FFF2-40B4-BE49-F238E27FC236}">
                <a16:creationId xmlns:a16="http://schemas.microsoft.com/office/drawing/2014/main" id="{41271E62-3C45-B499-7803-194DF0920CDA}"/>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pic>
        <p:nvPicPr>
          <p:cNvPr id="9" name="Image 8" descr="Une image contenant herbe, extérieur, personne, jeune&#10;&#10;Description générée automatiquement">
            <a:extLst>
              <a:ext uri="{FF2B5EF4-FFF2-40B4-BE49-F238E27FC236}">
                <a16:creationId xmlns:a16="http://schemas.microsoft.com/office/drawing/2014/main" id="{713726D0-EDB7-03DF-87D9-F2F724B8B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538" y="923925"/>
            <a:ext cx="40068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6"/>
                                        </p:tgtEl>
                                        <p:attrNameLst>
                                          <p:attrName>fillcolor</p:attrName>
                                        </p:attrNameLst>
                                      </p:cBhvr>
                                      <p:to>
                                        <a:schemeClr val="accent2"/>
                                      </p:to>
                                    </p:animClr>
                                    <p:set>
                                      <p:cBhvr>
                                        <p:cTn id="27" dur="2000" fill="hold"/>
                                        <p:tgtEl>
                                          <p:spTgt spid="6"/>
                                        </p:tgtEl>
                                        <p:attrNameLst>
                                          <p:attrName>fill.type</p:attrName>
                                        </p:attrNameLst>
                                      </p:cBhvr>
                                      <p:to>
                                        <p:strVal val="solid"/>
                                      </p:to>
                                    </p:set>
                                    <p:set>
                                      <p:cBhvr>
                                        <p:cTn id="2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ous-titre 2">
            <a:extLst>
              <a:ext uri="{FF2B5EF4-FFF2-40B4-BE49-F238E27FC236}">
                <a16:creationId xmlns:a16="http://schemas.microsoft.com/office/drawing/2014/main" id="{1E6A0DD2-AC9D-629E-767B-8CF653C46C18}"/>
              </a:ext>
            </a:extLst>
          </p:cNvPr>
          <p:cNvSpPr>
            <a:spLocks noGrp="1" noChangeArrowheads="1"/>
          </p:cNvSpPr>
          <p:nvPr>
            <p:ph type="body" sz="quarter" idx="13"/>
          </p:nvPr>
        </p:nvSpPr>
        <p:spPr bwMode="auto">
          <a:xfrm>
            <a:off x="3795713" y="2536825"/>
            <a:ext cx="4600575" cy="3286125"/>
          </a:xfrm>
        </p:spPr>
        <p:txBody>
          <a:bodyPr numCol="1" anchor="t" anchorCtr="0" compatLnSpc="1">
            <a:prstTxWarp prst="textNoShape">
              <a:avLst/>
            </a:prstTxWarp>
          </a:bodyPr>
          <a:lstStyle/>
          <a:p>
            <a:pPr algn="ctr" eaLnBrk="1" hangingPunct="1">
              <a:spcBef>
                <a:spcPct val="0"/>
              </a:spcBef>
            </a:pPr>
            <a:r>
              <a:rPr lang="fr-FR" altLang="fr-FR" sz="4800">
                <a:solidFill>
                  <a:srgbClr val="002060"/>
                </a:solidFill>
                <a:latin typeface="Calibri" panose="020F0502020204030204" pitchFamily="34" charset="0"/>
                <a:cs typeface="Calibri" panose="020F0502020204030204" pitchFamily="34" charset="0"/>
              </a:rPr>
              <a:t>sont gênés par</a:t>
            </a:r>
          </a:p>
          <a:p>
            <a:pPr algn="ctr" eaLnBrk="1" hangingPunct="1">
              <a:spcBef>
                <a:spcPct val="0"/>
              </a:spcBef>
            </a:pPr>
            <a:r>
              <a:rPr lang="fr-FR" altLang="fr-FR" sz="4800">
                <a:solidFill>
                  <a:srgbClr val="002060"/>
                </a:solidFill>
                <a:latin typeface="Calibri" panose="020F0502020204030204" pitchFamily="34" charset="0"/>
                <a:cs typeface="Calibri" panose="020F0502020204030204" pitchFamily="34" charset="0"/>
              </a:rPr>
              <a:t>des détritus ou</a:t>
            </a:r>
          </a:p>
          <a:p>
            <a:pPr algn="ctr" eaLnBrk="1" hangingPunct="1">
              <a:spcBef>
                <a:spcPct val="0"/>
              </a:spcBef>
            </a:pPr>
            <a:r>
              <a:rPr lang="fr-FR" altLang="fr-FR" sz="4800">
                <a:solidFill>
                  <a:srgbClr val="002060"/>
                </a:solidFill>
                <a:latin typeface="Calibri" panose="020F0502020204030204" pitchFamily="34" charset="0"/>
                <a:cs typeface="Calibri" panose="020F0502020204030204" pitchFamily="34" charset="0"/>
              </a:rPr>
              <a:t>des obstructions</a:t>
            </a:r>
          </a:p>
          <a:p>
            <a:pPr algn="ctr" eaLnBrk="1" hangingPunct="1">
              <a:spcBef>
                <a:spcPct val="0"/>
              </a:spcBef>
            </a:pPr>
            <a:r>
              <a:rPr lang="fr-FR" altLang="fr-FR" sz="4800">
                <a:solidFill>
                  <a:srgbClr val="002060"/>
                </a:solidFill>
                <a:latin typeface="Calibri" panose="020F0502020204030204" pitchFamily="34" charset="0"/>
                <a:cs typeface="Calibri" panose="020F0502020204030204" pitchFamily="34" charset="0"/>
              </a:rPr>
              <a:t>amovibles</a:t>
            </a: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a:p>
            <a:pPr algn="ctr" eaLnBrk="1" hangingPunct="1">
              <a:spcBef>
                <a:spcPct val="0"/>
              </a:spcBef>
            </a:pPr>
            <a:endParaRPr lang="fr-FR" altLang="fr-FR" sz="4800">
              <a:solidFill>
                <a:srgbClr val="002060"/>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C5DDCAF6-12C8-C97D-D354-60F7585C1511}"/>
              </a:ext>
            </a:extLst>
          </p:cNvPr>
          <p:cNvSpPr txBox="1">
            <a:spLocks noChangeArrowheads="1"/>
          </p:cNvSpPr>
          <p:nvPr/>
        </p:nvSpPr>
        <p:spPr bwMode="auto">
          <a:xfrm>
            <a:off x="3763963" y="957263"/>
            <a:ext cx="47863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buFont typeface="Arial" panose="020B0604020202020204" pitchFamily="34" charset="0"/>
              <a:buNone/>
            </a:pPr>
            <a:r>
              <a:rPr lang="fr-FR" altLang="fr-FR" sz="6000">
                <a:solidFill>
                  <a:srgbClr val="002060"/>
                </a:solidFill>
                <a:latin typeface="Calibri" panose="020F0502020204030204" pitchFamily="34" charset="0"/>
                <a:cs typeface="Calibri" panose="020F0502020204030204" pitchFamily="34" charset="0"/>
              </a:rPr>
              <a:t>Tom et Lili</a:t>
            </a:r>
          </a:p>
          <a:p>
            <a:pPr eaLnBrk="1" hangingPunct="1"/>
            <a:endParaRPr lang="fr-FR" altLang="fr-FR" sz="6000">
              <a:solidFill>
                <a:srgbClr val="002060"/>
              </a:solidFill>
              <a:latin typeface="Calibri" panose="020F0502020204030204" pitchFamily="34" charset="0"/>
              <a:cs typeface="Calibri" panose="020F0502020204030204" pitchFamily="34" charset="0"/>
            </a:endParaRPr>
          </a:p>
        </p:txBody>
      </p:sp>
      <p:pic>
        <p:nvPicPr>
          <p:cNvPr id="58372" name="Image 3">
            <a:extLst>
              <a:ext uri="{FF2B5EF4-FFF2-40B4-BE49-F238E27FC236}">
                <a16:creationId xmlns:a16="http://schemas.microsoft.com/office/drawing/2014/main" id="{D2019680-BD58-E6FA-5345-8FB225F57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484" t="24287" r="14513" b="7600"/>
          <a:stretch>
            <a:fillRect/>
          </a:stretch>
        </p:blipFill>
        <p:spPr bwMode="auto">
          <a:xfrm>
            <a:off x="8258175" y="1803400"/>
            <a:ext cx="393382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Image 5">
            <a:extLst>
              <a:ext uri="{FF2B5EF4-FFF2-40B4-BE49-F238E27FC236}">
                <a16:creationId xmlns:a16="http://schemas.microsoft.com/office/drawing/2014/main" id="{25A65FEA-F092-54B0-052D-2FCB013F5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28" t="4236" b="12343"/>
          <a:stretch>
            <a:fillRect/>
          </a:stretch>
        </p:blipFill>
        <p:spPr bwMode="auto">
          <a:xfrm>
            <a:off x="98425" y="-261938"/>
            <a:ext cx="5834063"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ZoneTexte 8">
            <a:extLst>
              <a:ext uri="{FF2B5EF4-FFF2-40B4-BE49-F238E27FC236}">
                <a16:creationId xmlns:a16="http://schemas.microsoft.com/office/drawing/2014/main" id="{839AB860-B337-411F-CB0B-B5750037F9FD}"/>
              </a:ext>
            </a:extLst>
          </p:cNvPr>
          <p:cNvSpPr txBox="1">
            <a:spLocks noChangeArrowheads="1"/>
          </p:cNvSpPr>
          <p:nvPr/>
        </p:nvSpPr>
        <p:spPr bwMode="auto">
          <a:xfrm>
            <a:off x="1195388" y="6280150"/>
            <a:ext cx="3654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2060"/>
                </a:solidFill>
                <a:latin typeface="Calibri" panose="020F0502020204030204" pitchFamily="34" charset="0"/>
                <a:cs typeface="Calibri" panose="020F0502020204030204" pitchFamily="34" charset="0"/>
              </a:rPr>
              <a:t>Détritus et Obstructions amovibles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uiExpand="1"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D81CD33-49CB-5C73-FA60-97FDA6D424BE}"/>
              </a:ext>
            </a:extLst>
          </p:cNvPr>
          <p:cNvSpPr>
            <a:spLocks noGrp="1" noChangeArrowheads="1"/>
          </p:cNvSpPr>
          <p:nvPr>
            <p:ph type="body" sz="quarter" idx="13"/>
          </p:nvPr>
        </p:nvSpPr>
        <p:spPr bwMode="auto">
          <a:xfrm>
            <a:off x="5348288" y="1711325"/>
            <a:ext cx="6076950" cy="1120775"/>
          </a:xfrm>
        </p:spPr>
        <p:txBody>
          <a:bodyPr numCol="1" anchor="t" anchorCtr="0" compatLnSpc="1">
            <a:prstTxWarp prst="textNoShape">
              <a:avLst/>
            </a:prstTxWarp>
          </a:bodyPr>
          <a:lstStyle/>
          <a:p>
            <a:pPr eaLnBrk="1" hangingPunct="1">
              <a:spcBef>
                <a:spcPct val="0"/>
              </a:spcBef>
              <a:buFont typeface="Arial" panose="020B0604020202020204" pitchFamily="34" charset="0"/>
              <a:buNone/>
            </a:pPr>
            <a:r>
              <a:rPr lang="fr-FR" altLang="fr-FR" sz="2800">
                <a:latin typeface="Calibri" panose="020F0502020204030204" pitchFamily="34" charset="0"/>
                <a:cs typeface="Calibri" panose="020F0502020204030204" pitchFamily="34" charset="0"/>
              </a:rPr>
              <a:t>Quand une balle se déplace, il faut absolument replacer la balle.</a:t>
            </a:r>
          </a:p>
        </p:txBody>
      </p:sp>
      <p:sp>
        <p:nvSpPr>
          <p:cNvPr id="77827" name="ZoneTexte 5">
            <a:extLst>
              <a:ext uri="{FF2B5EF4-FFF2-40B4-BE49-F238E27FC236}">
                <a16:creationId xmlns:a16="http://schemas.microsoft.com/office/drawing/2014/main" id="{10ADED76-F049-93A2-538F-DDD61C60C94D}"/>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3361"/>
                </a:solidFill>
                <a:latin typeface="Calibri" panose="020F0502020204030204" pitchFamily="34" charset="0"/>
                <a:cs typeface="Calibri" panose="020F0502020204030204" pitchFamily="34" charset="0"/>
              </a:rPr>
              <a:t>Détritus et Obstructions amovibles</a:t>
            </a:r>
          </a:p>
        </p:txBody>
      </p:sp>
      <p:sp>
        <p:nvSpPr>
          <p:cNvPr id="44040" name="ZoneTexte 8">
            <a:extLst>
              <a:ext uri="{FF2B5EF4-FFF2-40B4-BE49-F238E27FC236}">
                <a16:creationId xmlns:a16="http://schemas.microsoft.com/office/drawing/2014/main" id="{7529EF67-C5F8-24E3-2A7C-DCE9C8C28BC7}"/>
              </a:ext>
            </a:extLst>
          </p:cNvPr>
          <p:cNvSpPr txBox="1">
            <a:spLocks noChangeArrowheads="1"/>
          </p:cNvSpPr>
          <p:nvPr/>
        </p:nvSpPr>
        <p:spPr bwMode="auto">
          <a:xfrm>
            <a:off x="5264150" y="5210175"/>
            <a:ext cx="6473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r>
              <a:rPr lang="fr-FR" altLang="fr-FR" sz="2800">
                <a:solidFill>
                  <a:srgbClr val="003361"/>
                </a:solidFill>
                <a:latin typeface="Calibri" panose="020F0502020204030204" pitchFamily="34" charset="0"/>
                <a:cs typeface="Calibri" panose="020F0502020204030204" pitchFamily="34" charset="0"/>
              </a:rPr>
              <a:t>Ils ont donc 2 coups de pénalité pour avoir joué d’un mauvais endroit.</a:t>
            </a:r>
          </a:p>
        </p:txBody>
      </p:sp>
      <p:sp>
        <p:nvSpPr>
          <p:cNvPr id="2" name="Espace réservé du contenu 3">
            <a:extLst>
              <a:ext uri="{FF2B5EF4-FFF2-40B4-BE49-F238E27FC236}">
                <a16:creationId xmlns:a16="http://schemas.microsoft.com/office/drawing/2014/main" id="{E957C17B-DDA7-D7EC-4816-6A04A1F4EEF8}"/>
              </a:ext>
            </a:extLst>
          </p:cNvPr>
          <p:cNvSpPr txBox="1">
            <a:spLocks noChangeArrowheads="1"/>
          </p:cNvSpPr>
          <p:nvPr/>
        </p:nvSpPr>
        <p:spPr bwMode="auto">
          <a:xfrm>
            <a:off x="5348288" y="2579688"/>
            <a:ext cx="64738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013">
              <a:spcBef>
                <a:spcPts val="400"/>
              </a:spcBef>
              <a:spcAft>
                <a:spcPts val="538"/>
              </a:spcAft>
              <a:buFont typeface="Balto" charset="0"/>
              <a:defRPr sz="1700" b="1">
                <a:solidFill>
                  <a:schemeClr val="tx1"/>
                </a:solidFill>
                <a:latin typeface="Balto" charset="0"/>
                <a:cs typeface="Balto TT Light" pitchFamily="34" charset="0"/>
              </a:defRPr>
            </a:lvl1pPr>
            <a:lvl2pPr marL="742950" indent="-285750" defTabSz="608013">
              <a:spcBef>
                <a:spcPts val="400"/>
              </a:spcBef>
              <a:spcAft>
                <a:spcPts val="538"/>
              </a:spcAft>
              <a:buFont typeface="Balto" charset="0"/>
              <a:defRPr sz="1300" b="1">
                <a:solidFill>
                  <a:schemeClr val="tx1"/>
                </a:solidFill>
                <a:latin typeface="Balto"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charset="0"/>
              <a:defRPr sz="1300">
                <a:solidFill>
                  <a:schemeClr val="tx1"/>
                </a:solidFill>
                <a:latin typeface="Balto TT Light" pitchFamily="34" charset="0"/>
                <a:cs typeface="Balto TT Light" pitchFamily="34" charset="0"/>
              </a:defRPr>
            </a:lvl9pPr>
          </a:lstStyle>
          <a:p>
            <a:pPr eaLnBrk="1" hangingPunct="1">
              <a:spcBef>
                <a:spcPct val="0"/>
              </a:spcBef>
              <a:buFont typeface="Arial" panose="020B0604020202020204" pitchFamily="34" charset="0"/>
              <a:buNone/>
            </a:pPr>
            <a:r>
              <a:rPr lang="fr-FR" altLang="fr-FR" sz="2800" b="0">
                <a:latin typeface="Calibri" panose="020F0502020204030204" pitchFamily="34" charset="0"/>
                <a:cs typeface="Calibri" panose="020F0502020204030204" pitchFamily="34" charset="0"/>
              </a:rPr>
              <a:t>La balle de Tom s’est déplacée quand il a retiré la bouteille (obstruction) mais Tom n’a pas replacé la balle avant de jouer.</a:t>
            </a:r>
          </a:p>
        </p:txBody>
      </p:sp>
      <p:sp>
        <p:nvSpPr>
          <p:cNvPr id="3" name="Espace réservé du contenu 3">
            <a:extLst>
              <a:ext uri="{FF2B5EF4-FFF2-40B4-BE49-F238E27FC236}">
                <a16:creationId xmlns:a16="http://schemas.microsoft.com/office/drawing/2014/main" id="{3E3C1397-AF44-84AF-A8E5-E5A389BD4035}"/>
              </a:ext>
            </a:extLst>
          </p:cNvPr>
          <p:cNvSpPr txBox="1">
            <a:spLocks noChangeArrowheads="1"/>
          </p:cNvSpPr>
          <p:nvPr/>
        </p:nvSpPr>
        <p:spPr bwMode="auto">
          <a:xfrm>
            <a:off x="5348288" y="3940175"/>
            <a:ext cx="63896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013">
              <a:spcBef>
                <a:spcPts val="400"/>
              </a:spcBef>
              <a:spcAft>
                <a:spcPts val="538"/>
              </a:spcAft>
              <a:buFont typeface="Balto" charset="0"/>
              <a:defRPr sz="1700" b="1">
                <a:solidFill>
                  <a:schemeClr val="tx1"/>
                </a:solidFill>
                <a:latin typeface="Balto" charset="0"/>
                <a:cs typeface="Balto TT Light" pitchFamily="34" charset="0"/>
              </a:defRPr>
            </a:lvl1pPr>
            <a:lvl2pPr marL="742950" indent="-285750" defTabSz="608013">
              <a:spcBef>
                <a:spcPts val="400"/>
              </a:spcBef>
              <a:spcAft>
                <a:spcPts val="538"/>
              </a:spcAft>
              <a:buFont typeface="Balto" charset="0"/>
              <a:defRPr sz="1300" b="1">
                <a:solidFill>
                  <a:schemeClr val="tx1"/>
                </a:solidFill>
                <a:latin typeface="Balto"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charset="0"/>
              <a:defRPr sz="1300">
                <a:solidFill>
                  <a:schemeClr val="tx1"/>
                </a:solidFill>
                <a:latin typeface="Balto TT Light" pitchFamily="34" charset="0"/>
                <a:cs typeface="Balto TT Light" pitchFamily="34" charset="0"/>
              </a:defRPr>
            </a:lvl9pPr>
          </a:lstStyle>
          <a:p>
            <a:pPr eaLnBrk="1" hangingPunct="1">
              <a:spcBef>
                <a:spcPct val="0"/>
              </a:spcBef>
              <a:buFont typeface="Arial" panose="020B0604020202020204" pitchFamily="34" charset="0"/>
              <a:buNone/>
            </a:pPr>
            <a:r>
              <a:rPr lang="fr-FR" altLang="fr-FR" sz="2800" b="0">
                <a:latin typeface="Calibri" panose="020F0502020204030204" pitchFamily="34" charset="0"/>
                <a:cs typeface="Calibri" panose="020F0502020204030204" pitchFamily="34" charset="0"/>
              </a:rPr>
              <a:t>La balle de Lili s’est déplacée quand elle a retiré la peau de banane (détritus) mais Lili n’a pas replacé la balle avant de jouer.</a:t>
            </a:r>
          </a:p>
        </p:txBody>
      </p:sp>
      <p:pic>
        <p:nvPicPr>
          <p:cNvPr id="77831" name="Image 1">
            <a:extLst>
              <a:ext uri="{FF2B5EF4-FFF2-40B4-BE49-F238E27FC236}">
                <a16:creationId xmlns:a16="http://schemas.microsoft.com/office/drawing/2014/main" id="{3295C76C-3C31-E5D9-0FEA-560395CAC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9921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4040" grpId="0"/>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C2054D-FBAA-ABFD-8218-3DC38BA1BB2F}"/>
              </a:ext>
            </a:extLst>
          </p:cNvPr>
          <p:cNvSpPr>
            <a:spLocks noGrp="1"/>
          </p:cNvSpPr>
          <p:nvPr>
            <p:ph type="title" idx="4294967295"/>
          </p:nvPr>
        </p:nvSpPr>
        <p:spPr>
          <a:xfrm>
            <a:off x="395288" y="434975"/>
            <a:ext cx="11401425" cy="1870075"/>
          </a:xfrm>
        </p:spPr>
        <p:txBody>
          <a:bodyPr>
            <a:normAutofit/>
          </a:bodyPr>
          <a:lstStyle/>
          <a:p>
            <a:pPr algn="ctr" defTabSz="457200">
              <a:defRPr/>
            </a:pP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12. La balle de Tom s’arrête sur une serviette. </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Pour se dégager Tom estime le point sur le sol où </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la balle se trouve et il retire la serviette.</a:t>
            </a:r>
            <a:endParaRPr lang="fr-FR" sz="3200" b="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B20A3E41-EEEB-DE56-C4FC-11F1C7FCAE38}"/>
              </a:ext>
            </a:extLst>
          </p:cNvPr>
          <p:cNvSpPr txBox="1">
            <a:spLocks noChangeArrowheads="1"/>
          </p:cNvSpPr>
          <p:nvPr/>
        </p:nvSpPr>
        <p:spPr bwMode="auto">
          <a:xfrm>
            <a:off x="979488" y="3054350"/>
            <a:ext cx="4832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pPr>
            <a:r>
              <a:rPr lang="fr-FR" altLang="fr-FR" sz="2800">
                <a:solidFill>
                  <a:srgbClr val="002060"/>
                </a:solidFill>
                <a:latin typeface="Calibri" panose="020F0502020204030204" pitchFamily="34" charset="0"/>
                <a:cs typeface="Calibri" panose="020F0502020204030204" pitchFamily="34" charset="0"/>
              </a:rPr>
              <a:t>A. Il doit placer la balle au point qu’il a marqué.</a:t>
            </a:r>
          </a:p>
        </p:txBody>
      </p:sp>
      <p:sp>
        <p:nvSpPr>
          <p:cNvPr id="6" name="ZoneTexte 5">
            <a:extLst>
              <a:ext uri="{FF2B5EF4-FFF2-40B4-BE49-F238E27FC236}">
                <a16:creationId xmlns:a16="http://schemas.microsoft.com/office/drawing/2014/main" id="{3DE2A4CC-3A61-B238-427E-6D85704E70E7}"/>
              </a:ext>
            </a:extLst>
          </p:cNvPr>
          <p:cNvSpPr txBox="1">
            <a:spLocks noChangeArrowheads="1"/>
          </p:cNvSpPr>
          <p:nvPr/>
        </p:nvSpPr>
        <p:spPr bwMode="auto">
          <a:xfrm>
            <a:off x="979488" y="4227513"/>
            <a:ext cx="5518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pPr>
            <a:r>
              <a:rPr lang="fr-FR" altLang="fr-FR" sz="2800">
                <a:solidFill>
                  <a:srgbClr val="002060"/>
                </a:solidFill>
                <a:latin typeface="Calibri" panose="020F0502020204030204" pitchFamily="34" charset="0"/>
                <a:cs typeface="Calibri" panose="020F0502020204030204" pitchFamily="34" charset="0"/>
              </a:rPr>
              <a:t>B. Il doit dropper une balle dans une zone de dégagement d’une longueur de club à partir de ce point.</a:t>
            </a:r>
          </a:p>
        </p:txBody>
      </p:sp>
      <p:sp>
        <p:nvSpPr>
          <p:cNvPr id="78853" name="ZoneTexte 4">
            <a:extLst>
              <a:ext uri="{FF2B5EF4-FFF2-40B4-BE49-F238E27FC236}">
                <a16:creationId xmlns:a16="http://schemas.microsoft.com/office/drawing/2014/main" id="{A72DC173-8E48-E6F2-50BA-F7215CB219D4}"/>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2060"/>
                </a:solidFill>
                <a:latin typeface="Calibri" panose="020F0502020204030204" pitchFamily="34" charset="0"/>
                <a:cs typeface="Calibri" panose="020F0502020204030204" pitchFamily="34" charset="0"/>
              </a:rPr>
              <a:t>Détritus et Obstructions amovibles</a:t>
            </a:r>
          </a:p>
        </p:txBody>
      </p:sp>
      <p:pic>
        <p:nvPicPr>
          <p:cNvPr id="8" name="Image 7" descr="Une image contenant herbe, extérieur, vert&#10;&#10;Description générée automatiquement">
            <a:extLst>
              <a:ext uri="{FF2B5EF4-FFF2-40B4-BE49-F238E27FC236}">
                <a16:creationId xmlns:a16="http://schemas.microsoft.com/office/drawing/2014/main" id="{8A0CB102-0302-C4AA-845A-6589F2AAE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813" y="2205038"/>
            <a:ext cx="4376737"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oneTexte 5">
            <a:extLst>
              <a:ext uri="{FF2B5EF4-FFF2-40B4-BE49-F238E27FC236}">
                <a16:creationId xmlns:a16="http://schemas.microsoft.com/office/drawing/2014/main" id="{D86FEFCA-A08E-6926-7D5F-0FD7BDBC7AC9}"/>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3361"/>
                </a:solidFill>
                <a:latin typeface="Calibri" panose="020F0502020204030204" pitchFamily="34" charset="0"/>
                <a:cs typeface="Calibri" panose="020F0502020204030204" pitchFamily="34" charset="0"/>
              </a:rPr>
              <a:t>Détritus et Obstructions amovibles</a:t>
            </a:r>
          </a:p>
        </p:txBody>
      </p:sp>
      <p:pic>
        <p:nvPicPr>
          <p:cNvPr id="79875" name="Image 5">
            <a:extLst>
              <a:ext uri="{FF2B5EF4-FFF2-40B4-BE49-F238E27FC236}">
                <a16:creationId xmlns:a16="http://schemas.microsoft.com/office/drawing/2014/main" id="{75F97D42-E9C5-A19C-461D-669DE11B6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663" y="1646238"/>
            <a:ext cx="6472237"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Image 1">
            <a:extLst>
              <a:ext uri="{FF2B5EF4-FFF2-40B4-BE49-F238E27FC236}">
                <a16:creationId xmlns:a16="http://schemas.microsoft.com/office/drawing/2014/main" id="{72A0170F-0D2D-1855-AA24-48F9AFC25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9921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3A557-D734-6CBC-5075-B13F5A6419FF}"/>
              </a:ext>
            </a:extLst>
          </p:cNvPr>
          <p:cNvSpPr>
            <a:spLocks noGrp="1"/>
          </p:cNvSpPr>
          <p:nvPr>
            <p:ph type="title" idx="4294967295"/>
          </p:nvPr>
        </p:nvSpPr>
        <p:spPr>
          <a:xfrm>
            <a:off x="357188" y="427038"/>
            <a:ext cx="11530012" cy="2182812"/>
          </a:xfrm>
        </p:spPr>
        <p:txBody>
          <a:bodyPr>
            <a:norm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13. Tom retrouve sa balle sur un sachet sur le green.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Pour se dégager Tom estime le point sur le green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où la balle se trouve et il retire le sachet.</a:t>
            </a: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80899" name="ZoneTexte 4">
            <a:extLst>
              <a:ext uri="{FF2B5EF4-FFF2-40B4-BE49-F238E27FC236}">
                <a16:creationId xmlns:a16="http://schemas.microsoft.com/office/drawing/2014/main" id="{27AC1378-1172-635A-784A-5C05BAD1AD74}"/>
              </a:ext>
            </a:extLst>
          </p:cNvPr>
          <p:cNvSpPr txBox="1">
            <a:spLocks noChangeArrowheads="1"/>
          </p:cNvSpPr>
          <p:nvPr/>
        </p:nvSpPr>
        <p:spPr bwMode="auto">
          <a:xfrm>
            <a:off x="3025775" y="60626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endParaRPr lang="fr-FR" altLang="fr-FR">
              <a:latin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168260E1-D35D-8A03-150D-FCC7F0C6F077}"/>
              </a:ext>
            </a:extLst>
          </p:cNvPr>
          <p:cNvSpPr txBox="1">
            <a:spLocks noChangeArrowheads="1"/>
          </p:cNvSpPr>
          <p:nvPr/>
        </p:nvSpPr>
        <p:spPr bwMode="auto">
          <a:xfrm>
            <a:off x="1190625" y="3006725"/>
            <a:ext cx="5613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doit placer la balle au point qu’il a marqué.</a:t>
            </a:r>
          </a:p>
        </p:txBody>
      </p:sp>
      <p:sp>
        <p:nvSpPr>
          <p:cNvPr id="13" name="ZoneTexte 12">
            <a:extLst>
              <a:ext uri="{FF2B5EF4-FFF2-40B4-BE49-F238E27FC236}">
                <a16:creationId xmlns:a16="http://schemas.microsoft.com/office/drawing/2014/main" id="{8121BA01-6051-E037-BD89-C21D941CCC21}"/>
              </a:ext>
            </a:extLst>
          </p:cNvPr>
          <p:cNvSpPr txBox="1">
            <a:spLocks noChangeArrowheads="1"/>
          </p:cNvSpPr>
          <p:nvPr/>
        </p:nvSpPr>
        <p:spPr bwMode="auto">
          <a:xfrm>
            <a:off x="1190625" y="4178300"/>
            <a:ext cx="56134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doit dropper une balle dans une zone de dégagement d’une longueur de club à partir de ce point.</a:t>
            </a:r>
          </a:p>
        </p:txBody>
      </p:sp>
      <p:sp>
        <p:nvSpPr>
          <p:cNvPr id="80902" name="ZoneTexte 6">
            <a:extLst>
              <a:ext uri="{FF2B5EF4-FFF2-40B4-BE49-F238E27FC236}">
                <a16:creationId xmlns:a16="http://schemas.microsoft.com/office/drawing/2014/main" id="{C253E85F-0656-A58D-7803-F251370A675B}"/>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pic>
        <p:nvPicPr>
          <p:cNvPr id="6" name="Image 5" descr="Une image contenant herbe, extérieur, vert&#10;&#10;Description générée automatiquement">
            <a:extLst>
              <a:ext uri="{FF2B5EF4-FFF2-40B4-BE49-F238E27FC236}">
                <a16:creationId xmlns:a16="http://schemas.microsoft.com/office/drawing/2014/main" id="{6CEFC332-9A74-242A-A175-DB101F9C3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025" y="2309813"/>
            <a:ext cx="4271963"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8"/>
                                        </p:tgtEl>
                                        <p:attrNameLst>
                                          <p:attrName>fillcolor</p:attrName>
                                        </p:attrNameLst>
                                      </p:cBhvr>
                                      <p:to>
                                        <a:schemeClr val="accent2"/>
                                      </p:to>
                                    </p:animClr>
                                    <p:set>
                                      <p:cBhvr>
                                        <p:cTn id="23" dur="2000" fill="hold"/>
                                        <p:tgtEl>
                                          <p:spTgt spid="8"/>
                                        </p:tgtEl>
                                        <p:attrNameLst>
                                          <p:attrName>fill.type</p:attrName>
                                        </p:attrNameLst>
                                      </p:cBhvr>
                                      <p:to>
                                        <p:strVal val="solid"/>
                                      </p:to>
                                    </p:set>
                                    <p:set>
                                      <p:cBhvr>
                                        <p:cTn id="24"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565AB8C-D163-6083-D32A-6A7017B022AE}"/>
              </a:ext>
            </a:extLst>
          </p:cNvPr>
          <p:cNvSpPr>
            <a:spLocks noGrp="1" noChangeArrowheads="1"/>
          </p:cNvSpPr>
          <p:nvPr>
            <p:ph type="body" sz="quarter" idx="13"/>
          </p:nvPr>
        </p:nvSpPr>
        <p:spPr bwMode="auto">
          <a:xfrm>
            <a:off x="5368925" y="2998788"/>
            <a:ext cx="6096000" cy="974725"/>
          </a:xfrm>
        </p:spPr>
        <p:txBody>
          <a:bodyPr numCol="1" anchor="t" anchorCtr="0" compatLnSpc="1">
            <a:prstTxWarp prst="textNoShape">
              <a:avLst/>
            </a:prstTxWarp>
          </a:bodyPr>
          <a:lstStyle/>
          <a:p>
            <a:pPr algn="just" eaLnBrk="1" hangingPunct="1">
              <a:spcBef>
                <a:spcPct val="0"/>
              </a:spcBef>
              <a:buFont typeface="Arial" panose="020B0604020202020204" pitchFamily="34" charset="0"/>
              <a:buNone/>
            </a:pPr>
            <a:r>
              <a:rPr lang="fr-FR" altLang="fr-FR" sz="2800">
                <a:latin typeface="Calibri" panose="020F0502020204030204" pitchFamily="34" charset="0"/>
                <a:cs typeface="Calibri" panose="020F0502020204030204" pitchFamily="34" charset="0"/>
              </a:rPr>
              <a:t>Comme la balle est sur le green, Tom doit placer sa balle au point qu’il a estimé.</a:t>
            </a:r>
          </a:p>
        </p:txBody>
      </p:sp>
      <p:sp>
        <p:nvSpPr>
          <p:cNvPr id="81923" name="ZoneTexte 5">
            <a:extLst>
              <a:ext uri="{FF2B5EF4-FFF2-40B4-BE49-F238E27FC236}">
                <a16:creationId xmlns:a16="http://schemas.microsoft.com/office/drawing/2014/main" id="{3C852BE8-1BC0-7BA6-5CEF-DBE7329BB060}"/>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3361"/>
                </a:solidFill>
                <a:latin typeface="Calibri" panose="020F0502020204030204" pitchFamily="34" charset="0"/>
                <a:cs typeface="Calibri" panose="020F0502020204030204" pitchFamily="34" charset="0"/>
              </a:rPr>
              <a:t>Détritus et Obstructions amovibles</a:t>
            </a:r>
          </a:p>
        </p:txBody>
      </p:sp>
      <p:pic>
        <p:nvPicPr>
          <p:cNvPr id="81924" name="Image 1">
            <a:extLst>
              <a:ext uri="{FF2B5EF4-FFF2-40B4-BE49-F238E27FC236}">
                <a16:creationId xmlns:a16="http://schemas.microsoft.com/office/drawing/2014/main" id="{39A50CC0-22EE-97FE-8A13-B1327D4DD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9921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107AB593-D722-8F58-3617-7ADD08825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2282">
            <a:off x="5667375" y="257175"/>
            <a:ext cx="29448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5">
            <a:extLst>
              <a:ext uri="{FF2B5EF4-FFF2-40B4-BE49-F238E27FC236}">
                <a16:creationId xmlns:a16="http://schemas.microsoft.com/office/drawing/2014/main" id="{8472418D-F9F8-CCFF-46D7-CDC889B10550}"/>
              </a:ext>
            </a:extLst>
          </p:cNvPr>
          <p:cNvSpPr txBox="1">
            <a:spLocks noChangeArrowheads="1"/>
          </p:cNvSpPr>
          <p:nvPr/>
        </p:nvSpPr>
        <p:spPr bwMode="auto">
          <a:xfrm>
            <a:off x="6149975" y="1184275"/>
            <a:ext cx="19796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2800" b="1">
                <a:solidFill>
                  <a:schemeClr val="bg1"/>
                </a:solidFill>
                <a:latin typeface="Calibri" panose="020F0502020204030204" pitchFamily="34" charset="0"/>
                <a:cs typeface="Calibri" panose="020F0502020204030204" pitchFamily="34" charset="0"/>
              </a:rPr>
              <a:t>Parfait !</a:t>
            </a:r>
          </a:p>
        </p:txBody>
      </p:sp>
      <p:pic>
        <p:nvPicPr>
          <p:cNvPr id="5" name="Image 6">
            <a:extLst>
              <a:ext uri="{FF2B5EF4-FFF2-40B4-BE49-F238E27FC236}">
                <a16:creationId xmlns:a16="http://schemas.microsoft.com/office/drawing/2014/main" id="{D55D1B22-DA29-86C1-FBFD-0CC5CBA28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33666">
            <a:off x="2041525" y="2763838"/>
            <a:ext cx="6372225"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8">
            <a:extLst>
              <a:ext uri="{FF2B5EF4-FFF2-40B4-BE49-F238E27FC236}">
                <a16:creationId xmlns:a16="http://schemas.microsoft.com/office/drawing/2014/main" id="{607C4098-1AF3-3E6D-80B5-E64EC624B177}"/>
              </a:ext>
            </a:extLst>
          </p:cNvPr>
          <p:cNvSpPr txBox="1">
            <a:spLocks noChangeArrowheads="1"/>
          </p:cNvSpPr>
          <p:nvPr/>
        </p:nvSpPr>
        <p:spPr bwMode="auto">
          <a:xfrm>
            <a:off x="3795713" y="3279775"/>
            <a:ext cx="3810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2800" b="1">
                <a:solidFill>
                  <a:schemeClr val="bg1"/>
                </a:solidFill>
                <a:latin typeface="Calibri" panose="020F0502020204030204" pitchFamily="34" charset="0"/>
                <a:cs typeface="Calibri" panose="020F0502020204030204" pitchFamily="34" charset="0"/>
              </a:rPr>
              <a:t>Tu sais ce qu’il faut faire quand il y a des détritus ou des obstructions amovibles.</a:t>
            </a:r>
          </a:p>
        </p:txBody>
      </p:sp>
      <p:pic>
        <p:nvPicPr>
          <p:cNvPr id="82950" name="Image 6">
            <a:extLst>
              <a:ext uri="{FF2B5EF4-FFF2-40B4-BE49-F238E27FC236}">
                <a16:creationId xmlns:a16="http://schemas.microsoft.com/office/drawing/2014/main" id="{17C5D724-FA3B-1C64-1F3F-B8A1CAF32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484" t="24287" r="37993" b="7600"/>
          <a:stretch>
            <a:fillRect/>
          </a:stretch>
        </p:blipFill>
        <p:spPr bwMode="auto">
          <a:xfrm>
            <a:off x="9117013" y="798513"/>
            <a:ext cx="2192337"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Image 7">
            <a:extLst>
              <a:ext uri="{FF2B5EF4-FFF2-40B4-BE49-F238E27FC236}">
                <a16:creationId xmlns:a16="http://schemas.microsoft.com/office/drawing/2014/main" id="{821B22F3-7093-3361-CC02-F09DBA991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506" t="24197" r="32129" b="12343"/>
          <a:stretch>
            <a:fillRect/>
          </a:stretch>
        </p:blipFill>
        <p:spPr bwMode="auto">
          <a:xfrm>
            <a:off x="0" y="1184275"/>
            <a:ext cx="2925763"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ZoneTexte 6">
            <a:extLst>
              <a:ext uri="{FF2B5EF4-FFF2-40B4-BE49-F238E27FC236}">
                <a16:creationId xmlns:a16="http://schemas.microsoft.com/office/drawing/2014/main" id="{741625FA-D46C-BDBA-B7F9-BC1A10943CC3}"/>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Bunker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7753AD9-E5DF-22F1-879B-7D8840D9F966}"/>
              </a:ext>
            </a:extLst>
          </p:cNvPr>
          <p:cNvSpPr txBox="1">
            <a:spLocks noChangeArrowheads="1"/>
          </p:cNvSpPr>
          <p:nvPr/>
        </p:nvSpPr>
        <p:spPr bwMode="auto">
          <a:xfrm>
            <a:off x="0" y="420688"/>
            <a:ext cx="1219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3600" b="1">
                <a:solidFill>
                  <a:srgbClr val="002060"/>
                </a:solidFill>
                <a:latin typeface="Calibri" panose="020F0502020204030204" pitchFamily="34" charset="0"/>
                <a:cs typeface="Calibri" panose="020F0502020204030204" pitchFamily="34" charset="0"/>
              </a:rPr>
              <a:t>Des détritus</a:t>
            </a:r>
          </a:p>
        </p:txBody>
      </p:sp>
      <p:sp>
        <p:nvSpPr>
          <p:cNvPr id="60419" name="ZoneTexte 7">
            <a:extLst>
              <a:ext uri="{FF2B5EF4-FFF2-40B4-BE49-F238E27FC236}">
                <a16:creationId xmlns:a16="http://schemas.microsoft.com/office/drawing/2014/main" id="{BD069EE0-9ED2-86EF-A863-C40F34D06ED9}"/>
              </a:ext>
            </a:extLst>
          </p:cNvPr>
          <p:cNvSpPr txBox="1">
            <a:spLocks noChangeArrowheads="1"/>
          </p:cNvSpPr>
          <p:nvPr/>
        </p:nvSpPr>
        <p:spPr bwMode="auto">
          <a:xfrm>
            <a:off x="1190625" y="6278563"/>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2060"/>
                </a:solidFill>
                <a:latin typeface="Calibri" panose="020F0502020204030204" pitchFamily="34" charset="0"/>
                <a:cs typeface="Calibri" panose="020F0502020204030204" pitchFamily="34" charset="0"/>
              </a:rPr>
              <a:t>Détritus et Obstructions amovibles</a:t>
            </a:r>
          </a:p>
        </p:txBody>
      </p:sp>
      <p:pic>
        <p:nvPicPr>
          <p:cNvPr id="60420" name="Image 2">
            <a:extLst>
              <a:ext uri="{FF2B5EF4-FFF2-40B4-BE49-F238E27FC236}">
                <a16:creationId xmlns:a16="http://schemas.microsoft.com/office/drawing/2014/main" id="{8F14A9E1-4F4C-13DF-D788-A58D23C46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538" y="1203325"/>
            <a:ext cx="74009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047434-9C6A-00F3-6A2A-1556EE36FC0F}"/>
              </a:ext>
            </a:extLst>
          </p:cNvPr>
          <p:cNvSpPr txBox="1">
            <a:spLocks noChangeArrowheads="1"/>
          </p:cNvSpPr>
          <p:nvPr/>
        </p:nvSpPr>
        <p:spPr bwMode="auto">
          <a:xfrm>
            <a:off x="0" y="420688"/>
            <a:ext cx="8666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3600" b="1">
                <a:solidFill>
                  <a:srgbClr val="002060"/>
                </a:solidFill>
                <a:latin typeface="Calibri" panose="020F0502020204030204" pitchFamily="34" charset="0"/>
                <a:cs typeface="Calibri" panose="020F0502020204030204" pitchFamily="34" charset="0"/>
              </a:rPr>
              <a:t>Des obstructions amovibles</a:t>
            </a:r>
          </a:p>
        </p:txBody>
      </p:sp>
      <p:sp>
        <p:nvSpPr>
          <p:cNvPr id="61443" name="ZoneTexte 7">
            <a:extLst>
              <a:ext uri="{FF2B5EF4-FFF2-40B4-BE49-F238E27FC236}">
                <a16:creationId xmlns:a16="http://schemas.microsoft.com/office/drawing/2014/main" id="{B0774E47-363F-D8CF-B1A2-6E5E41701800}"/>
              </a:ext>
            </a:extLst>
          </p:cNvPr>
          <p:cNvSpPr txBox="1">
            <a:spLocks noChangeArrowheads="1"/>
          </p:cNvSpPr>
          <p:nvPr/>
        </p:nvSpPr>
        <p:spPr bwMode="auto">
          <a:xfrm>
            <a:off x="1190625" y="6278563"/>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2060"/>
                </a:solidFill>
                <a:latin typeface="Calibri" panose="020F0502020204030204" pitchFamily="34" charset="0"/>
                <a:cs typeface="Calibri" panose="020F0502020204030204" pitchFamily="34" charset="0"/>
              </a:rPr>
              <a:t>Détritus et Obstructions amovibles</a:t>
            </a:r>
          </a:p>
        </p:txBody>
      </p:sp>
      <p:pic>
        <p:nvPicPr>
          <p:cNvPr id="61444" name="Image 2" descr="Une image contenant texte&#10;&#10;Description générée automatiquement">
            <a:extLst>
              <a:ext uri="{FF2B5EF4-FFF2-40B4-BE49-F238E27FC236}">
                <a16:creationId xmlns:a16="http://schemas.microsoft.com/office/drawing/2014/main" id="{6862D977-010D-83A5-6C0B-9A5D3CF9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425" y="1265238"/>
            <a:ext cx="6145213"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3BD7C40-1C07-90C3-7272-4BC7D9CA20B6}"/>
              </a:ext>
            </a:extLst>
          </p:cNvPr>
          <p:cNvSpPr>
            <a:spLocks noGrp="1" noChangeArrowheads="1"/>
          </p:cNvSpPr>
          <p:nvPr>
            <p:ph type="title" idx="4294967295"/>
          </p:nvPr>
        </p:nvSpPr>
        <p:spPr bwMode="auto">
          <a:xfrm>
            <a:off x="341313" y="463550"/>
            <a:ext cx="10661650" cy="1108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defTabSz="457200" eaLnBrk="1" hangingPunct="1"/>
            <a:r>
              <a:rPr lang="fr-FR" altLang="fr-FR" sz="3600" i="0" cap="none">
                <a:solidFill>
                  <a:srgbClr val="002060"/>
                </a:solidFill>
                <a:latin typeface="Calibri" panose="020F0502020204030204" pitchFamily="34" charset="0"/>
                <a:cs typeface="Calibri" panose="020F0502020204030204" pitchFamily="34" charset="0"/>
              </a:rPr>
              <a:t>1. Tom est gêné par une petite pierre dans un bunker </a:t>
            </a:r>
            <a:br>
              <a:rPr lang="fr-FR" altLang="fr-FR" sz="3600" i="0" cap="none">
                <a:solidFill>
                  <a:srgbClr val="002060"/>
                </a:solidFill>
                <a:latin typeface="Calibri" panose="020F0502020204030204" pitchFamily="34" charset="0"/>
                <a:cs typeface="Calibri" panose="020F0502020204030204" pitchFamily="34" charset="0"/>
              </a:rPr>
            </a:br>
            <a:r>
              <a:rPr lang="fr-FR" altLang="fr-FR" sz="3600" i="0" cap="none">
                <a:solidFill>
                  <a:srgbClr val="002060"/>
                </a:solidFill>
                <a:latin typeface="Calibri" panose="020F0502020204030204" pitchFamily="34" charset="0"/>
                <a:cs typeface="Calibri" panose="020F0502020204030204" pitchFamily="34" charset="0"/>
              </a:rPr>
              <a:t>     pour jouer sa balle.</a:t>
            </a:r>
          </a:p>
        </p:txBody>
      </p:sp>
      <p:sp>
        <p:nvSpPr>
          <p:cNvPr id="5125" name="ZoneTexte 8">
            <a:extLst>
              <a:ext uri="{FF2B5EF4-FFF2-40B4-BE49-F238E27FC236}">
                <a16:creationId xmlns:a16="http://schemas.microsoft.com/office/drawing/2014/main" id="{C2C483F8-E2BA-4D06-A981-F2A2A46C3605}"/>
              </a:ext>
            </a:extLst>
          </p:cNvPr>
          <p:cNvSpPr txBox="1">
            <a:spLocks noChangeArrowheads="1"/>
          </p:cNvSpPr>
          <p:nvPr/>
        </p:nvSpPr>
        <p:spPr bwMode="auto">
          <a:xfrm>
            <a:off x="946150" y="2517775"/>
            <a:ext cx="514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A. Il a le droit d’enlever la pierre.</a:t>
            </a:r>
          </a:p>
        </p:txBody>
      </p:sp>
      <p:sp>
        <p:nvSpPr>
          <p:cNvPr id="5126" name="ZoneTexte 15">
            <a:extLst>
              <a:ext uri="{FF2B5EF4-FFF2-40B4-BE49-F238E27FC236}">
                <a16:creationId xmlns:a16="http://schemas.microsoft.com/office/drawing/2014/main" id="{0705055D-063B-1995-C989-F2F30D75AE4D}"/>
              </a:ext>
            </a:extLst>
          </p:cNvPr>
          <p:cNvSpPr txBox="1">
            <a:spLocks noChangeArrowheads="1"/>
          </p:cNvSpPr>
          <p:nvPr/>
        </p:nvSpPr>
        <p:spPr bwMode="auto">
          <a:xfrm>
            <a:off x="946150" y="3592513"/>
            <a:ext cx="45100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2060"/>
                </a:solidFill>
                <a:latin typeface="Calibri" panose="020F0502020204030204" pitchFamily="34" charset="0"/>
                <a:cs typeface="Calibri" panose="020F0502020204030204" pitchFamily="34" charset="0"/>
              </a:rPr>
              <a:t>B. Il n’a pas le droit d’enlever la pierre car la balle est dans un bunker.</a:t>
            </a:r>
          </a:p>
        </p:txBody>
      </p:sp>
      <p:sp>
        <p:nvSpPr>
          <p:cNvPr id="62469" name="ZoneTexte 6">
            <a:extLst>
              <a:ext uri="{FF2B5EF4-FFF2-40B4-BE49-F238E27FC236}">
                <a16:creationId xmlns:a16="http://schemas.microsoft.com/office/drawing/2014/main" id="{DA351BF5-0C65-5521-5691-512E9805BD91}"/>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pic>
        <p:nvPicPr>
          <p:cNvPr id="3" name="Image 2" descr="Une image contenant terrain, extérieur&#10;&#10;Description générée automatiquement">
            <a:extLst>
              <a:ext uri="{FF2B5EF4-FFF2-40B4-BE49-F238E27FC236}">
                <a16:creationId xmlns:a16="http://schemas.microsoft.com/office/drawing/2014/main" id="{4F36E3C2-95BB-4465-355C-6BD19AED8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763" y="1398588"/>
            <a:ext cx="4995862"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5125"/>
                                        </p:tgtEl>
                                        <p:attrNameLst>
                                          <p:attrName>fillcolor</p:attrName>
                                        </p:attrNameLst>
                                      </p:cBhvr>
                                      <p:to>
                                        <a:schemeClr val="accent2"/>
                                      </p:to>
                                    </p:animClr>
                                    <p:set>
                                      <p:cBhvr>
                                        <p:cTn id="23" dur="2000" fill="hold"/>
                                        <p:tgtEl>
                                          <p:spTgt spid="5125"/>
                                        </p:tgtEl>
                                        <p:attrNameLst>
                                          <p:attrName>fill.type</p:attrName>
                                        </p:attrNameLst>
                                      </p:cBhvr>
                                      <p:to>
                                        <p:strVal val="solid"/>
                                      </p:to>
                                    </p:set>
                                    <p:set>
                                      <p:cBhvr>
                                        <p:cTn id="24" dur="2000" fill="hold"/>
                                        <p:tgtEl>
                                          <p:spTgt spid="51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25" grpId="0"/>
      <p:bldP spid="51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Espace réservé du contenu 2">
            <a:extLst>
              <a:ext uri="{FF2B5EF4-FFF2-40B4-BE49-F238E27FC236}">
                <a16:creationId xmlns:a16="http://schemas.microsoft.com/office/drawing/2014/main" id="{74B0BBB7-841B-A4B6-EB6E-E0C4A61D3DD4}"/>
              </a:ext>
            </a:extLst>
          </p:cNvPr>
          <p:cNvSpPr>
            <a:spLocks noGrp="1" noChangeArrowheads="1"/>
          </p:cNvSpPr>
          <p:nvPr>
            <p:ph type="body" sz="quarter" idx="13"/>
          </p:nvPr>
        </p:nvSpPr>
        <p:spPr bwMode="auto">
          <a:xfrm>
            <a:off x="919163" y="3724275"/>
            <a:ext cx="4659312" cy="860425"/>
          </a:xfrm>
        </p:spPr>
        <p:txBody>
          <a:bodyPr numCol="1" anchor="t" anchorCtr="0" compatLnSpc="1">
            <a:prstTxWarp prst="textNoShape">
              <a:avLst/>
            </a:prstTxWarp>
          </a:bodyPr>
          <a:lstStyle/>
          <a:p>
            <a:pPr eaLnBrk="1" hangingPunct="1">
              <a:spcBef>
                <a:spcPct val="0"/>
              </a:spcBef>
              <a:buFont typeface="Arial" panose="020B0604020202020204" pitchFamily="34" charset="0"/>
              <a:buNone/>
            </a:pPr>
            <a:r>
              <a:rPr lang="fr-FR" altLang="fr-FR" sz="2800">
                <a:solidFill>
                  <a:srgbClr val="002060"/>
                </a:solidFill>
                <a:latin typeface="Calibri" panose="020F0502020204030204" pitchFamily="34" charset="0"/>
                <a:cs typeface="Calibri" panose="020F0502020204030204" pitchFamily="34" charset="0"/>
              </a:rPr>
              <a:t>B. Tom peut enlever les herbes qui le gênent.</a:t>
            </a:r>
          </a:p>
        </p:txBody>
      </p:sp>
      <p:sp>
        <p:nvSpPr>
          <p:cNvPr id="6146" name="Titre 1">
            <a:extLst>
              <a:ext uri="{FF2B5EF4-FFF2-40B4-BE49-F238E27FC236}">
                <a16:creationId xmlns:a16="http://schemas.microsoft.com/office/drawing/2014/main" id="{375E449A-7263-38B6-3C56-239ABEF75B32}"/>
              </a:ext>
            </a:extLst>
          </p:cNvPr>
          <p:cNvSpPr>
            <a:spLocks noGrp="1" noChangeArrowheads="1"/>
          </p:cNvSpPr>
          <p:nvPr>
            <p:ph type="title" idx="4294967295"/>
          </p:nvPr>
        </p:nvSpPr>
        <p:spPr>
          <a:xfrm>
            <a:off x="847725" y="609600"/>
            <a:ext cx="9663113" cy="1204913"/>
          </a:xfrm>
        </p:spPr>
        <p:txBody>
          <a:bodyPr>
            <a:noAutofit/>
          </a:bodyPr>
          <a:lstStyle/>
          <a:p>
            <a:pPr algn="l" defTabSz="457200">
              <a:defRPr/>
            </a:pPr>
            <a:r>
              <a:rPr lang="fr-FR" sz="32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2. </a:t>
            </a: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La balle de Tom finit au milieu d’herbes coupées </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sur le fairway</a:t>
            </a:r>
            <a:r>
              <a:rPr lang="fr-FR" sz="32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fr-FR" altLang="fr-FR" sz="3200" b="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6148" name="Espace réservé du contenu 3">
            <a:extLst>
              <a:ext uri="{FF2B5EF4-FFF2-40B4-BE49-F238E27FC236}">
                <a16:creationId xmlns:a16="http://schemas.microsoft.com/office/drawing/2014/main" id="{BB573E3A-6E38-6C7C-173A-C2566E63C999}"/>
              </a:ext>
            </a:extLst>
          </p:cNvPr>
          <p:cNvSpPr>
            <a:spLocks noGrp="1" noChangeArrowheads="1"/>
          </p:cNvSpPr>
          <p:nvPr>
            <p:ph sz="half" idx="4294967295"/>
          </p:nvPr>
        </p:nvSpPr>
        <p:spPr bwMode="auto">
          <a:xfrm>
            <a:off x="919163" y="2425700"/>
            <a:ext cx="4881562" cy="947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sz="2800" b="0" cap="none">
                <a:solidFill>
                  <a:srgbClr val="002060"/>
                </a:solidFill>
                <a:latin typeface="Calibri" panose="020F0502020204030204" pitchFamily="34" charset="0"/>
                <a:cs typeface="Calibri" panose="020F0502020204030204" pitchFamily="34" charset="0"/>
              </a:rPr>
              <a:t>A. Tom est obligé de jouer la balle comme elle est.</a:t>
            </a:r>
          </a:p>
        </p:txBody>
      </p:sp>
      <p:sp>
        <p:nvSpPr>
          <p:cNvPr id="63493" name="ZoneTexte 4">
            <a:extLst>
              <a:ext uri="{FF2B5EF4-FFF2-40B4-BE49-F238E27FC236}">
                <a16:creationId xmlns:a16="http://schemas.microsoft.com/office/drawing/2014/main" id="{2BA5C521-9C6B-4FFB-3AB3-3406458EF323}"/>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pic>
        <p:nvPicPr>
          <p:cNvPr id="3" name="Image 2">
            <a:extLst>
              <a:ext uri="{FF2B5EF4-FFF2-40B4-BE49-F238E27FC236}">
                <a16:creationId xmlns:a16="http://schemas.microsoft.com/office/drawing/2014/main" id="{E822C2AA-FBC8-BBAC-5D0D-D3537F500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22463"/>
            <a:ext cx="5659438"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147"/>
                                        </p:tgtEl>
                                        <p:attrNameLst>
                                          <p:attrName>fillcolor</p:attrName>
                                        </p:attrNameLst>
                                      </p:cBhvr>
                                      <p:to>
                                        <a:schemeClr val="accent2"/>
                                      </p:to>
                                    </p:animClr>
                                    <p:set>
                                      <p:cBhvr>
                                        <p:cTn id="23" dur="2000" fill="hold"/>
                                        <p:tgtEl>
                                          <p:spTgt spid="6147"/>
                                        </p:tgtEl>
                                        <p:attrNameLst>
                                          <p:attrName>fill.type</p:attrName>
                                        </p:attrNameLst>
                                      </p:cBhvr>
                                      <p:to>
                                        <p:strVal val="solid"/>
                                      </p:to>
                                    </p:set>
                                    <p:set>
                                      <p:cBhvr>
                                        <p:cTn id="24" dur="2000" fill="hold"/>
                                        <p:tgtEl>
                                          <p:spTgt spid="61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6146" grpId="0"/>
      <p:bldP spid="614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5AF744-BB75-01B6-DADF-A6D33AABDF83}"/>
              </a:ext>
            </a:extLst>
          </p:cNvPr>
          <p:cNvSpPr>
            <a:spLocks noGrp="1" noChangeArrowheads="1"/>
          </p:cNvSpPr>
          <p:nvPr>
            <p:ph type="title" idx="4294967295"/>
          </p:nvPr>
        </p:nvSpPr>
        <p:spPr bwMode="auto">
          <a:xfrm>
            <a:off x="352425" y="508000"/>
            <a:ext cx="11391900" cy="116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defTabSz="457200"/>
            <a:r>
              <a:rPr lang="fr-FR" altLang="fr-FR" sz="3600" i="0" cap="none">
                <a:solidFill>
                  <a:srgbClr val="003361"/>
                </a:solidFill>
                <a:latin typeface="Calibri" panose="020F0502020204030204" pitchFamily="34" charset="0"/>
                <a:cs typeface="Calibri" panose="020F0502020204030204" pitchFamily="34" charset="0"/>
              </a:rPr>
              <a:t>3. Tom retrouve sa balle près d’un oiseau mort. Comme il ne veut pas toucher l’oiseau avec la main, que peut-il faire ?</a:t>
            </a:r>
          </a:p>
        </p:txBody>
      </p:sp>
      <p:sp>
        <p:nvSpPr>
          <p:cNvPr id="4" name="ZoneTexte 3">
            <a:extLst>
              <a:ext uri="{FF2B5EF4-FFF2-40B4-BE49-F238E27FC236}">
                <a16:creationId xmlns:a16="http://schemas.microsoft.com/office/drawing/2014/main" id="{844400C0-3096-7903-2CF8-C93B45306545}"/>
              </a:ext>
            </a:extLst>
          </p:cNvPr>
          <p:cNvSpPr txBox="1">
            <a:spLocks noChangeArrowheads="1"/>
          </p:cNvSpPr>
          <p:nvPr/>
        </p:nvSpPr>
        <p:spPr bwMode="auto">
          <a:xfrm>
            <a:off x="849313" y="2543175"/>
            <a:ext cx="57134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peut enlever l’oiseau avec un club ou avec son pied.</a:t>
            </a:r>
          </a:p>
        </p:txBody>
      </p:sp>
      <p:sp>
        <p:nvSpPr>
          <p:cNvPr id="6" name="ZoneTexte 5">
            <a:extLst>
              <a:ext uri="{FF2B5EF4-FFF2-40B4-BE49-F238E27FC236}">
                <a16:creationId xmlns:a16="http://schemas.microsoft.com/office/drawing/2014/main" id="{803A98B5-CBD1-9F4A-672D-CE59DA19D12D}"/>
              </a:ext>
            </a:extLst>
          </p:cNvPr>
          <p:cNvSpPr txBox="1">
            <a:spLocks noChangeArrowheads="1"/>
          </p:cNvSpPr>
          <p:nvPr/>
        </p:nvSpPr>
        <p:spPr bwMode="auto">
          <a:xfrm>
            <a:off x="849313" y="3879850"/>
            <a:ext cx="56435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doit enlever l’oiseau avec la main ou jouer la balle comme elle est.</a:t>
            </a:r>
          </a:p>
        </p:txBody>
      </p:sp>
      <p:sp>
        <p:nvSpPr>
          <p:cNvPr id="64517" name="ZoneTexte 4">
            <a:extLst>
              <a:ext uri="{FF2B5EF4-FFF2-40B4-BE49-F238E27FC236}">
                <a16:creationId xmlns:a16="http://schemas.microsoft.com/office/drawing/2014/main" id="{ADD2EE7F-C386-C986-2691-F83E3AC430F3}"/>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Détritus et Obstructions amovibles</a:t>
            </a:r>
          </a:p>
        </p:txBody>
      </p:sp>
      <p:pic>
        <p:nvPicPr>
          <p:cNvPr id="8" name="Image 7" descr="Une image contenant herbe, extérieur, champ&#10;&#10;Description générée automatiquement">
            <a:extLst>
              <a:ext uri="{FF2B5EF4-FFF2-40B4-BE49-F238E27FC236}">
                <a16:creationId xmlns:a16="http://schemas.microsoft.com/office/drawing/2014/main" id="{0B5A7E43-9348-3380-B5D1-EBD8C64D2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8" y="1790700"/>
            <a:ext cx="45593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FEA4AB53-69E6-D7E9-916E-6850B8F0AFAC}"/>
              </a:ext>
            </a:extLst>
          </p:cNvPr>
          <p:cNvSpPr>
            <a:spLocks noGrp="1" noChangeArrowheads="1"/>
          </p:cNvSpPr>
          <p:nvPr>
            <p:ph type="body" sz="quarter" idx="13"/>
          </p:nvPr>
        </p:nvSpPr>
        <p:spPr>
          <a:xfrm>
            <a:off x="5407025" y="1662113"/>
            <a:ext cx="6615113" cy="876300"/>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solidFill>
                  <a:srgbClr val="002060"/>
                </a:solidFill>
                <a:latin typeface="Calibri" panose="020F0502020204030204" pitchFamily="34" charset="0"/>
                <a:ea typeface="Calibri" panose="020F0502020204030204" pitchFamily="34" charset="0"/>
                <a:cs typeface="Calibri" panose="020F0502020204030204" pitchFamily="34" charset="0"/>
              </a:rPr>
              <a:t>Les pierres, les herbes coupées et l’oiseau mort sont des détritus. </a:t>
            </a:r>
          </a:p>
          <a:p>
            <a:pPr marL="457200" indent="-457200" algn="just" defTabSz="609585" eaLnBrk="1" fontAlgn="auto" hangingPunct="1">
              <a:spcAft>
                <a:spcPts val="533"/>
              </a:spcAft>
              <a:buFont typeface="Arial" panose="020B0604020202020204" pitchFamily="34" charset="0"/>
              <a:buChar char="•"/>
              <a:defRPr/>
            </a:pPr>
            <a:endParaRPr lang="fr-FR" altLang="fr-FR"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defTabSz="609585" eaLnBrk="1" fontAlgn="auto" hangingPunct="1">
              <a:spcAft>
                <a:spcPts val="533"/>
              </a:spcAft>
              <a:buFont typeface="Arial" panose="020B0604020202020204" pitchFamily="34" charset="0"/>
              <a:buChar char="•"/>
              <a:defRPr/>
            </a:pPr>
            <a:endParaRPr lang="fr-FR" altLang="fr-FR"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defTabSz="609585" eaLnBrk="1" fontAlgn="auto" hangingPunct="1">
              <a:spcAft>
                <a:spcPts val="533"/>
              </a:spcAft>
              <a:buFont typeface="Balto"/>
              <a:buNone/>
              <a:defRPr/>
            </a:pPr>
            <a:endParaRPr lang="fr-FR" altLang="fr-FR" sz="2800"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65539" name="ZoneTexte 5">
            <a:extLst>
              <a:ext uri="{FF2B5EF4-FFF2-40B4-BE49-F238E27FC236}">
                <a16:creationId xmlns:a16="http://schemas.microsoft.com/office/drawing/2014/main" id="{ADB7FD6A-455B-B8B1-AB94-1E879866FD37}"/>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2060"/>
                </a:solidFill>
                <a:latin typeface="Calibri" panose="020F0502020204030204" pitchFamily="34" charset="0"/>
                <a:cs typeface="Calibri" panose="020F0502020204030204" pitchFamily="34" charset="0"/>
              </a:rPr>
              <a:t>Détritus et Obstructions amovibles</a:t>
            </a:r>
          </a:p>
        </p:txBody>
      </p:sp>
      <p:sp>
        <p:nvSpPr>
          <p:cNvPr id="9" name="Espace réservé du contenu 3">
            <a:extLst>
              <a:ext uri="{FF2B5EF4-FFF2-40B4-BE49-F238E27FC236}">
                <a16:creationId xmlns:a16="http://schemas.microsoft.com/office/drawing/2014/main" id="{F8E32F9E-41EB-8132-61E1-204751272018}"/>
              </a:ext>
            </a:extLst>
          </p:cNvPr>
          <p:cNvSpPr txBox="1">
            <a:spLocks noChangeArrowheads="1"/>
          </p:cNvSpPr>
          <p:nvPr/>
        </p:nvSpPr>
        <p:spPr>
          <a:xfrm>
            <a:off x="5407025" y="2538413"/>
            <a:ext cx="6302375" cy="877887"/>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buFont typeface="Arial" panose="020B0604020202020204" pitchFamily="34" charset="0"/>
              <a:buNone/>
              <a:defRPr/>
            </a:pPr>
            <a:r>
              <a:rPr lang="fr-FR" altLang="fr-FR" sz="2800" dirty="0">
                <a:solidFill>
                  <a:srgbClr val="002060"/>
                </a:solidFill>
                <a:latin typeface="Calibri" panose="020F0502020204030204" pitchFamily="34" charset="0"/>
                <a:ea typeface="Calibri" panose="020F0502020204030204" pitchFamily="34" charset="0"/>
                <a:cs typeface="Calibri" panose="020F0502020204030204" pitchFamily="34" charset="0"/>
              </a:rPr>
              <a:t>Tom a le droit d’enlever des détritus, même dans un bunker. </a:t>
            </a:r>
          </a:p>
          <a:p>
            <a:pPr marL="457200" indent="-457200" algn="just" defTabSz="609585" eaLnBrk="1" fontAlgn="auto" hangingPunct="1">
              <a:spcAft>
                <a:spcPts val="533"/>
              </a:spcAft>
              <a:buFont typeface="Arial" panose="020B0604020202020204" pitchFamily="34" charset="0"/>
              <a:buChar char="•"/>
              <a:defRPr/>
            </a:pPr>
            <a:endParaRPr lang="fr-FR" altLang="fr-FR"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defTabSz="609585" eaLnBrk="1" fontAlgn="auto" hangingPunct="1">
              <a:spcAft>
                <a:spcPts val="533"/>
              </a:spcAft>
              <a:buFont typeface="Arial" panose="020B0604020202020204" pitchFamily="34" charset="0"/>
              <a:buChar char="•"/>
              <a:defRPr/>
            </a:pPr>
            <a:endParaRPr lang="fr-FR" altLang="fr-FR"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defTabSz="609585" eaLnBrk="1" fontAlgn="auto" hangingPunct="1">
              <a:spcAft>
                <a:spcPts val="533"/>
              </a:spcAft>
              <a:buFont typeface="Balto"/>
              <a:buNone/>
              <a:defRPr/>
            </a:pPr>
            <a:endParaRPr lang="fr-FR" altLang="fr-FR" sz="2800"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Espace réservé du contenu 3">
            <a:extLst>
              <a:ext uri="{FF2B5EF4-FFF2-40B4-BE49-F238E27FC236}">
                <a16:creationId xmlns:a16="http://schemas.microsoft.com/office/drawing/2014/main" id="{20F4E5B5-06E9-B756-8B5A-DA3BA2F74663}"/>
              </a:ext>
            </a:extLst>
          </p:cNvPr>
          <p:cNvSpPr txBox="1">
            <a:spLocks noChangeArrowheads="1"/>
          </p:cNvSpPr>
          <p:nvPr/>
        </p:nvSpPr>
        <p:spPr>
          <a:xfrm>
            <a:off x="5407025" y="3429000"/>
            <a:ext cx="6238875" cy="1292225"/>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buFont typeface="Arial" panose="020B0604020202020204" pitchFamily="34" charset="0"/>
              <a:buNone/>
              <a:defRPr/>
            </a:pPr>
            <a:r>
              <a:rPr lang="fr-FR" altLang="fr-FR" sz="2800" dirty="0">
                <a:solidFill>
                  <a:srgbClr val="002060"/>
                </a:solidFill>
                <a:latin typeface="Calibri" panose="020F0502020204030204" pitchFamily="34" charset="0"/>
                <a:ea typeface="Calibri" panose="020F0502020204030204" pitchFamily="34" charset="0"/>
                <a:cs typeface="Calibri" panose="020F0502020204030204" pitchFamily="34" charset="0"/>
              </a:rPr>
              <a:t>Il peut les enlever de n’importe quelle manière, avec la main ou le pied, avec un club ou autre chose. </a:t>
            </a:r>
          </a:p>
          <a:p>
            <a:pPr marL="457200" indent="-457200" algn="just" defTabSz="609585" eaLnBrk="1" fontAlgn="auto" hangingPunct="1">
              <a:spcAft>
                <a:spcPts val="533"/>
              </a:spcAft>
              <a:buFont typeface="Arial" panose="020B0604020202020204" pitchFamily="34" charset="0"/>
              <a:buChar char="•"/>
              <a:defRPr/>
            </a:pPr>
            <a:endParaRPr lang="fr-FR" altLang="fr-FR"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defTabSz="609585" eaLnBrk="1" fontAlgn="auto" hangingPunct="1">
              <a:spcAft>
                <a:spcPts val="533"/>
              </a:spcAft>
              <a:buFont typeface="Balto"/>
              <a:buNone/>
              <a:defRPr/>
            </a:pPr>
            <a:endParaRPr lang="fr-FR" altLang="fr-FR" sz="2800"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F964EDA1-C730-9D7A-4A4C-AA44939A7300}"/>
              </a:ext>
            </a:extLst>
          </p:cNvPr>
          <p:cNvSpPr txBox="1">
            <a:spLocks noChangeArrowheads="1"/>
          </p:cNvSpPr>
          <p:nvPr/>
        </p:nvSpPr>
        <p:spPr bwMode="auto">
          <a:xfrm>
            <a:off x="5343525" y="4733925"/>
            <a:ext cx="63023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r>
              <a:rPr lang="fr-FR" altLang="fr-FR" sz="2800">
                <a:solidFill>
                  <a:srgbClr val="002060"/>
                </a:solidFill>
                <a:latin typeface="Calibri" panose="020F0502020204030204" pitchFamily="34" charset="0"/>
                <a:cs typeface="Calibri" panose="020F0502020204030204" pitchFamily="34" charset="0"/>
              </a:rPr>
              <a:t>Attention! Si la balle se déplace, Tom sera pénalisé.</a:t>
            </a:r>
          </a:p>
        </p:txBody>
      </p:sp>
      <p:pic>
        <p:nvPicPr>
          <p:cNvPr id="65543" name="Image 1">
            <a:extLst>
              <a:ext uri="{FF2B5EF4-FFF2-40B4-BE49-F238E27FC236}">
                <a16:creationId xmlns:a16="http://schemas.microsoft.com/office/drawing/2014/main" id="{03792D21-F46A-69E2-7AFC-F2031C40D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9921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a:extLst>
              <a:ext uri="{FF2B5EF4-FFF2-40B4-BE49-F238E27FC236}">
                <a16:creationId xmlns:a16="http://schemas.microsoft.com/office/drawing/2014/main" id="{35153B25-E6A7-B15B-5180-C94179AFF2DD}"/>
              </a:ext>
            </a:extLst>
          </p:cNvPr>
          <p:cNvSpPr>
            <a:spLocks noGrp="1" noChangeArrowheads="1"/>
          </p:cNvSpPr>
          <p:nvPr>
            <p:ph type="title" idx="4294967295"/>
          </p:nvPr>
        </p:nvSpPr>
        <p:spPr>
          <a:xfrm>
            <a:off x="320675" y="452438"/>
            <a:ext cx="5775325" cy="1976437"/>
          </a:xfrm>
        </p:spPr>
        <p:txBody>
          <a:bodyPr>
            <a:noAutofit/>
          </a:bodyPr>
          <a:lstStyle/>
          <a:p>
            <a:pPr algn="ctr" defTabSz="457200">
              <a:defRPr/>
            </a:pP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4. La balle de Lili s’arrête </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contre un piquet rouge </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t>de zone à pénalité.</a:t>
            </a:r>
            <a:br>
              <a:rPr lang="fr-FR" sz="3600" i="0"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fr-FR" altLang="fr-FR" sz="3600" b="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34158597-2402-124B-8559-D9D1E009052F}"/>
              </a:ext>
            </a:extLst>
          </p:cNvPr>
          <p:cNvSpPr txBox="1">
            <a:spLocks noChangeArrowheads="1"/>
          </p:cNvSpPr>
          <p:nvPr/>
        </p:nvSpPr>
        <p:spPr bwMode="auto">
          <a:xfrm>
            <a:off x="942975" y="3057525"/>
            <a:ext cx="5153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pPr>
            <a:r>
              <a:rPr lang="fr-FR" altLang="fr-FR" sz="2800">
                <a:solidFill>
                  <a:srgbClr val="002060"/>
                </a:solidFill>
                <a:latin typeface="Calibri" panose="020F0502020204030204" pitchFamily="34" charset="0"/>
                <a:cs typeface="Calibri" panose="020F0502020204030204" pitchFamily="34" charset="0"/>
              </a:rPr>
              <a:t>A. Elle peut enlever le piquet pour jouer.</a:t>
            </a:r>
            <a:endParaRPr lang="fr-FR" altLang="fr-FR" sz="3200">
              <a:solidFill>
                <a:srgbClr val="002060"/>
              </a:solidFill>
              <a:latin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8A165D5A-5348-49EA-A156-BDBA8364CCE7}"/>
              </a:ext>
            </a:extLst>
          </p:cNvPr>
          <p:cNvSpPr txBox="1">
            <a:spLocks noChangeArrowheads="1"/>
          </p:cNvSpPr>
          <p:nvPr/>
        </p:nvSpPr>
        <p:spPr bwMode="auto">
          <a:xfrm>
            <a:off x="942975" y="4205288"/>
            <a:ext cx="51530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pPr>
            <a:r>
              <a:rPr lang="fr-FR" altLang="fr-FR" sz="2800">
                <a:solidFill>
                  <a:srgbClr val="002060"/>
                </a:solidFill>
                <a:latin typeface="Calibri" panose="020F0502020204030204" pitchFamily="34" charset="0"/>
                <a:cs typeface="Calibri" panose="020F0502020204030204" pitchFamily="34" charset="0"/>
              </a:rPr>
              <a:t>B. Elle n’a pas le droit d’enlever le piquet et elle doit jouer la balle où elle est.</a:t>
            </a:r>
          </a:p>
        </p:txBody>
      </p:sp>
      <p:sp>
        <p:nvSpPr>
          <p:cNvPr id="66565" name="ZoneTexte 5">
            <a:extLst>
              <a:ext uri="{FF2B5EF4-FFF2-40B4-BE49-F238E27FC236}">
                <a16:creationId xmlns:a16="http://schemas.microsoft.com/office/drawing/2014/main" id="{EDED522C-0CAD-AC6B-B249-E06BA851CD81}"/>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Détritus et Obstructions amovibles</a:t>
            </a:r>
          </a:p>
        </p:txBody>
      </p:sp>
      <p:pic>
        <p:nvPicPr>
          <p:cNvPr id="4" name="Image 3" descr="Une image contenant extérieur, herbe, arbre, rouge&#10;&#10;Description générée automatiquement">
            <a:extLst>
              <a:ext uri="{FF2B5EF4-FFF2-40B4-BE49-F238E27FC236}">
                <a16:creationId xmlns:a16="http://schemas.microsoft.com/office/drawing/2014/main" id="{3E54DD13-9541-C4E2-9461-47F431FBF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538" y="452438"/>
            <a:ext cx="4595812" cy="612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2"/>
                                        </p:tgtEl>
                                        <p:attrNameLst>
                                          <p:attrName>fillcolor</p:attrName>
                                        </p:attrNameLst>
                                      </p:cBhvr>
                                      <p:to>
                                        <a:schemeClr val="accent2"/>
                                      </p:to>
                                    </p:animClr>
                                    <p:set>
                                      <p:cBhvr>
                                        <p:cTn id="23" dur="2000" fill="hold"/>
                                        <p:tgtEl>
                                          <p:spTgt spid="2"/>
                                        </p:tgtEl>
                                        <p:attrNameLst>
                                          <p:attrName>fill.type</p:attrName>
                                        </p:attrNameLst>
                                      </p:cBhvr>
                                      <p:to>
                                        <p:strVal val="solid"/>
                                      </p:to>
                                    </p:set>
                                    <p:set>
                                      <p:cBhvr>
                                        <p:cTn id="24"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2" grpId="0"/>
      <p:bldP spid="5" grpId="0"/>
    </p:bldLst>
  </p:timing>
</p:sld>
</file>

<file path=ppt/theme/theme1.xml><?xml version="1.0" encoding="utf-8"?>
<a:theme xmlns:a="http://schemas.openxmlformats.org/drawingml/2006/main" name="Thème_ffgolf_charte">
  <a:themeElements>
    <a:clrScheme name="Personnalisé 1">
      <a:dk1>
        <a:srgbClr val="003361"/>
      </a:dk1>
      <a:lt1>
        <a:srgbClr val="FFFFFF"/>
      </a:lt1>
      <a:dk2>
        <a:srgbClr val="B5B9BB"/>
      </a:dk2>
      <a:lt2>
        <a:srgbClr val="C1CFEC"/>
      </a:lt2>
      <a:accent1>
        <a:srgbClr val="004C99"/>
      </a:accent1>
      <a:accent2>
        <a:srgbClr val="C1CFEC"/>
      </a:accent2>
      <a:accent3>
        <a:srgbClr val="339E37"/>
      </a:accent3>
      <a:accent4>
        <a:srgbClr val="D7E0F2"/>
      </a:accent4>
      <a:accent5>
        <a:srgbClr val="E8EDF8"/>
      </a:accent5>
      <a:accent6>
        <a:srgbClr val="00447D"/>
      </a:accent6>
      <a:hlink>
        <a:srgbClr val="003D70"/>
      </a:hlink>
      <a:folHlink>
        <a:srgbClr val="339E37"/>
      </a:folHlink>
    </a:clrScheme>
    <a:fontScheme name="FFGOLF TEMPLATE">
      <a:majorFont>
        <a:latin typeface="Balto"/>
        <a:ea typeface=""/>
        <a:cs typeface="Balto"/>
      </a:majorFont>
      <a:minorFont>
        <a:latin typeface="Balto TT Light"/>
        <a:ea typeface=""/>
        <a:cs typeface="Balto TT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ème_ffgolf_charte" id="{8DD49326-550D-4FFB-8808-B3B9EF6D24A5}" vid="{1BE7BF63-DC21-4322-96FC-F3B6315B058C}"/>
    </a:ext>
  </a:extLst>
</a:theme>
</file>

<file path=ppt/theme/theme2.xml><?xml version="1.0" encoding="utf-8"?>
<a:theme xmlns:a="http://schemas.openxmlformats.org/drawingml/2006/main" name="1_Thème_ffgolf_charte">
  <a:themeElements>
    <a:clrScheme name="Personnalisé 1">
      <a:dk1>
        <a:srgbClr val="003361"/>
      </a:dk1>
      <a:lt1>
        <a:srgbClr val="FFFFFF"/>
      </a:lt1>
      <a:dk2>
        <a:srgbClr val="B5B9BB"/>
      </a:dk2>
      <a:lt2>
        <a:srgbClr val="C1CFEC"/>
      </a:lt2>
      <a:accent1>
        <a:srgbClr val="004C99"/>
      </a:accent1>
      <a:accent2>
        <a:srgbClr val="C1CFEC"/>
      </a:accent2>
      <a:accent3>
        <a:srgbClr val="339E37"/>
      </a:accent3>
      <a:accent4>
        <a:srgbClr val="D7E0F2"/>
      </a:accent4>
      <a:accent5>
        <a:srgbClr val="E8EDF8"/>
      </a:accent5>
      <a:accent6>
        <a:srgbClr val="00447D"/>
      </a:accent6>
      <a:hlink>
        <a:srgbClr val="003D70"/>
      </a:hlink>
      <a:folHlink>
        <a:srgbClr val="339E37"/>
      </a:folHlink>
    </a:clrScheme>
    <a:fontScheme name="FFGOLF TEMPLATE">
      <a:majorFont>
        <a:latin typeface="Balto"/>
        <a:ea typeface=""/>
        <a:cs typeface="Balto"/>
      </a:majorFont>
      <a:minorFont>
        <a:latin typeface="Balto TT Light"/>
        <a:ea typeface=""/>
        <a:cs typeface="Balto TT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ème_ffgolf_charte" id="{8DD49326-550D-4FFB-8808-B3B9EF6D24A5}" vid="{1BE7BF63-DC21-4322-96FC-F3B6315B058C}"/>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1909</TotalTime>
  <Words>1242</Words>
  <Application>Microsoft Office PowerPoint</Application>
  <PresentationFormat>Grand écran</PresentationFormat>
  <Paragraphs>146</Paragraphs>
  <Slides>25</Slides>
  <Notes>1</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25</vt:i4>
      </vt:variant>
    </vt:vector>
  </HeadingPairs>
  <TitlesOfParts>
    <vt:vector size="32" baseType="lpstr">
      <vt:lpstr>Balto TT Light</vt:lpstr>
      <vt:lpstr>Arial</vt:lpstr>
      <vt:lpstr>Balto</vt:lpstr>
      <vt:lpstr>Balto TT Book</vt:lpstr>
      <vt:lpstr>Calibri</vt:lpstr>
      <vt:lpstr>Thème_ffgolf_charte</vt:lpstr>
      <vt:lpstr>1_Thème_ffgolf_charte</vt:lpstr>
      <vt:lpstr>QUESTIONNAIRE  SUR LES RÈGLES DE GOLF</vt:lpstr>
      <vt:lpstr>Présentation PowerPoint</vt:lpstr>
      <vt:lpstr>Présentation PowerPoint</vt:lpstr>
      <vt:lpstr>Présentation PowerPoint</vt:lpstr>
      <vt:lpstr>1. Tom est gêné par une petite pierre dans un bunker       pour jouer sa balle.</vt:lpstr>
      <vt:lpstr>2. La balle de Tom finit au milieu d’herbes coupées  sur le fairway.</vt:lpstr>
      <vt:lpstr>3. Tom retrouve sa balle près d’un oiseau mort. Comme il ne veut pas toucher l’oiseau avec la main, que peut-il faire ?</vt:lpstr>
      <vt:lpstr>Présentation PowerPoint</vt:lpstr>
      <vt:lpstr>4. La balle de Lili s’arrête  contre un piquet rouge  de zone à pénalité. </vt:lpstr>
      <vt:lpstr>5. La balle de Lili est dans le rough,  contre une vieille balle cassée. </vt:lpstr>
      <vt:lpstr>Présentation PowerPoint</vt:lpstr>
      <vt:lpstr>6. La balle de Lili est sous une petite branche cassée. En enlevant la branche, Lili déplace accidentellement  sa balle. Elle la replace.   </vt:lpstr>
      <vt:lpstr>7. Sur le green, il y a une mouche sur la balle de Lili.  En voulant chasser la mouche avec sa main,  Lili déplace sa balle. Elle la replace. </vt:lpstr>
      <vt:lpstr>Présentation PowerPoint</vt:lpstr>
      <vt:lpstr>8. La balle de Tom est contre un râteau dans un bunker. Tom enlève le râteau et sa balle se déplace.  Il la replace où elle était.</vt:lpstr>
      <vt:lpstr>9. La balle de Lili est contre une carte de score perdue. Pour enlever la carte avant de jouer, Lili tient la balle du bout du doigt pour qu’elle ne se déplace pas.</vt:lpstr>
      <vt:lpstr>Présentation PowerPoint</vt:lpstr>
      <vt:lpstr>10. Tom retrouve sa balle contre une bouteille d’eau.  Il enlève la bouteille et sa balle se déplace légèrement.  Tom joue sa balle où elle est.</vt:lpstr>
      <vt:lpstr>11. La balle de Lili est sur une peau de banane. Lili enlève la peau de banane avec précaution mais  la balle se déplace d’un centimètre.  Lili joue sa balle où elle est. </vt:lpstr>
      <vt:lpstr>Présentation PowerPoint</vt:lpstr>
      <vt:lpstr>12. La balle de Tom s’arrête sur une serviette.  Pour se dégager Tom estime le point sur le sol où  la balle se trouve et il retire la serviette.</vt:lpstr>
      <vt:lpstr>Présentation PowerPoint</vt:lpstr>
      <vt:lpstr>13. Tom retrouve sa balle sur un sachet sur le green.  Pour se dégager Tom estime le point sur le green  où la balle se trouve et il retire le sachet.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Ghislaine</dc:creator>
  <cp:lastModifiedBy>Ghislaine QUELAVOINE</cp:lastModifiedBy>
  <cp:revision>214</cp:revision>
  <dcterms:created xsi:type="dcterms:W3CDTF">2021-04-28T04:19:14Z</dcterms:created>
  <dcterms:modified xsi:type="dcterms:W3CDTF">2023-04-07T08:11:23Z</dcterms:modified>
</cp:coreProperties>
</file>