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3"/>
  </p:notesMasterIdLst>
  <p:sldIdLst>
    <p:sldId id="279" r:id="rId2"/>
    <p:sldId id="256" r:id="rId3"/>
    <p:sldId id="269" r:id="rId4"/>
    <p:sldId id="294" r:id="rId5"/>
    <p:sldId id="266" r:id="rId6"/>
    <p:sldId id="270" r:id="rId7"/>
    <p:sldId id="271" r:id="rId8"/>
    <p:sldId id="272" r:id="rId9"/>
    <p:sldId id="267" r:id="rId10"/>
    <p:sldId id="273" r:id="rId11"/>
    <p:sldId id="274" r:id="rId12"/>
    <p:sldId id="275" r:id="rId13"/>
    <p:sldId id="258" r:id="rId14"/>
    <p:sldId id="276" r:id="rId15"/>
    <p:sldId id="262" r:id="rId16"/>
    <p:sldId id="295" r:id="rId17"/>
    <p:sldId id="259" r:id="rId18"/>
    <p:sldId id="261" r:id="rId19"/>
    <p:sldId id="281" r:id="rId20"/>
    <p:sldId id="277" r:id="rId21"/>
    <p:sldId id="260" r:id="rId22"/>
    <p:sldId id="282" r:id="rId23"/>
    <p:sldId id="283" r:id="rId24"/>
    <p:sldId id="288" r:id="rId25"/>
    <p:sldId id="289" r:id="rId26"/>
    <p:sldId id="268" r:id="rId27"/>
    <p:sldId id="290" r:id="rId28"/>
    <p:sldId id="292" r:id="rId29"/>
    <p:sldId id="291" r:id="rId30"/>
    <p:sldId id="293" r:id="rId31"/>
    <p:sldId id="278" r:id="rId32"/>
  </p:sldIdLst>
  <p:sldSz cx="12192000" cy="6858000"/>
  <p:notesSz cx="6858000" cy="9144000"/>
  <p:defaultTextStyle>
    <a:defPPr>
      <a:defRPr lang="fr-FR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Balto TT Light" pitchFamily="34" charset="0"/>
        <a:ea typeface="+mn-ea"/>
        <a:cs typeface="Balto TT Light" pitchFamily="34" charset="0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Balto TT Light" pitchFamily="34" charset="0"/>
        <a:ea typeface="+mn-ea"/>
        <a:cs typeface="Balto TT Light" pitchFamily="34" charset="0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Balto TT Light" pitchFamily="34" charset="0"/>
        <a:ea typeface="+mn-ea"/>
        <a:cs typeface="Balto TT Light" pitchFamily="34" charset="0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Balto TT Light" pitchFamily="34" charset="0"/>
        <a:ea typeface="+mn-ea"/>
        <a:cs typeface="Balto TT Light" pitchFamily="34" charset="0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Balto TT Light" pitchFamily="34" charset="0"/>
        <a:ea typeface="+mn-ea"/>
        <a:cs typeface="Balto TT Light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Balto TT Light" pitchFamily="34" charset="0"/>
        <a:ea typeface="+mn-ea"/>
        <a:cs typeface="Balto TT Light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Balto TT Light" pitchFamily="34" charset="0"/>
        <a:ea typeface="+mn-ea"/>
        <a:cs typeface="Balto TT Light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Balto TT Light" pitchFamily="34" charset="0"/>
        <a:ea typeface="+mn-ea"/>
        <a:cs typeface="Balto TT Light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Balto TT Light" pitchFamily="34" charset="0"/>
        <a:ea typeface="+mn-ea"/>
        <a:cs typeface="Balto TT Light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E5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3" autoAdjust="0"/>
    <p:restoredTop sz="94250" autoAdjust="0"/>
  </p:normalViewPr>
  <p:slideViewPr>
    <p:cSldViewPr snapToGrid="0">
      <p:cViewPr varScale="1">
        <p:scale>
          <a:sx n="72" d="100"/>
          <a:sy n="72" d="100"/>
        </p:scale>
        <p:origin x="456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4A9AB6D8-065B-8B76-7F7F-811AF2A50D7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2DD70EA-17FC-DC36-7DDB-3F4683ACCF3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A1C5260-7B21-48AD-A511-9310B4119547}" type="datetimeFigureOut">
              <a:rPr lang="fr-FR"/>
              <a:pPr>
                <a:defRPr/>
              </a:pPr>
              <a:t>07/04/2023</a:t>
            </a:fld>
            <a:endParaRPr lang="fr-FR"/>
          </a:p>
        </p:txBody>
      </p:sp>
      <p:sp>
        <p:nvSpPr>
          <p:cNvPr id="4" name="Espace réservé de l'image des diapositives 3">
            <a:extLst>
              <a:ext uri="{FF2B5EF4-FFF2-40B4-BE49-F238E27FC236}">
                <a16:creationId xmlns:a16="http://schemas.microsoft.com/office/drawing/2014/main" id="{99EA03CD-6C52-166E-FD92-96E5D61A061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notes 4">
            <a:extLst>
              <a:ext uri="{FF2B5EF4-FFF2-40B4-BE49-F238E27FC236}">
                <a16:creationId xmlns:a16="http://schemas.microsoft.com/office/drawing/2014/main" id="{09B0230A-178C-947F-E3D7-8895E26F23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C797F36-77D8-E935-A349-BD96B46E171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7A2B6A5-EEA3-F901-2D88-7D93094738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DDEBC3F-4585-48FD-9458-825FC50A63E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Espace réservé de l'image des diapositives 1">
            <a:extLst>
              <a:ext uri="{FF2B5EF4-FFF2-40B4-BE49-F238E27FC236}">
                <a16:creationId xmlns:a16="http://schemas.microsoft.com/office/drawing/2014/main" id="{374DA0BF-7678-B0C1-80B7-426CDC7C6F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Espace réservé des notes 2">
            <a:extLst>
              <a:ext uri="{FF2B5EF4-FFF2-40B4-BE49-F238E27FC236}">
                <a16:creationId xmlns:a16="http://schemas.microsoft.com/office/drawing/2014/main" id="{88658A8D-498B-AA2A-396A-D2FCCE52EB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31748" name="Espace réservé du numéro de diapositive 3">
            <a:extLst>
              <a:ext uri="{FF2B5EF4-FFF2-40B4-BE49-F238E27FC236}">
                <a16:creationId xmlns:a16="http://schemas.microsoft.com/office/drawing/2014/main" id="{3058C9B6-46A1-A362-A2FC-2576E3ED1A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1B5054E-A153-4169-8AC7-CF61AD78A0CA}" type="slidenum">
              <a:rPr lang="fr-FR" altLang="fr-FR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fr-FR" altLang="fr-FR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uvertur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7">
            <a:extLst>
              <a:ext uri="{FF2B5EF4-FFF2-40B4-BE49-F238E27FC236}">
                <a16:creationId xmlns:a16="http://schemas.microsoft.com/office/drawing/2014/main" id="{08DFCF8B-F9E3-9F8B-8304-2EAE9CDB1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0" y="5440363"/>
            <a:ext cx="1687513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67E1CDD6-31A4-C162-AC79-57E534CCD897}"/>
              </a:ext>
            </a:extLst>
          </p:cNvPr>
          <p:cNvCxnSpPr>
            <a:cxnSpLocks/>
          </p:cNvCxnSpPr>
          <p:nvPr/>
        </p:nvCxnSpPr>
        <p:spPr>
          <a:xfrm>
            <a:off x="5842000" y="5145088"/>
            <a:ext cx="508000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itre 1"/>
          <p:cNvSpPr>
            <a:spLocks noGrp="1"/>
          </p:cNvSpPr>
          <p:nvPr>
            <p:ph type="title"/>
          </p:nvPr>
        </p:nvSpPr>
        <p:spPr>
          <a:xfrm>
            <a:off x="609600" y="1581390"/>
            <a:ext cx="10972800" cy="1477328"/>
          </a:xfrm>
          <a:prstGeom prst="rect">
            <a:avLst/>
          </a:prstGeo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8" name="Espace réservé du texte 2"/>
          <p:cNvSpPr>
            <a:spLocks noGrp="1"/>
          </p:cNvSpPr>
          <p:nvPr>
            <p:ph type="body" sz="quarter" idx="11"/>
          </p:nvPr>
        </p:nvSpPr>
        <p:spPr>
          <a:xfrm>
            <a:off x="609600" y="3250531"/>
            <a:ext cx="10972800" cy="1216764"/>
          </a:xfrm>
        </p:spPr>
        <p:txBody>
          <a:bodyPr>
            <a:noAutofit/>
          </a:bodyPr>
          <a:lstStyle>
            <a:lvl1pPr algn="ctr">
              <a:spcBef>
                <a:spcPts val="0"/>
              </a:spcBef>
              <a:defRPr sz="2133" b="0" cap="all" baseline="0">
                <a:solidFill>
                  <a:schemeClr val="bg1"/>
                </a:solidFill>
                <a:latin typeface="Balto TT Book" panose="020B0503040502020203" pitchFamily="34" charset="0"/>
              </a:defRPr>
            </a:lvl1pPr>
            <a:lvl2pPr algn="ctr">
              <a:spcBef>
                <a:spcPts val="0"/>
              </a:spcBef>
              <a:defRPr lang="fr-FR" sz="2133" b="0" kern="1200" cap="all" baseline="0" dirty="0" smtClean="0">
                <a:solidFill>
                  <a:schemeClr val="bg1"/>
                </a:solidFill>
                <a:latin typeface="Balto TT Book" panose="020B0503040502020203" pitchFamily="34" charset="0"/>
                <a:ea typeface="+mn-ea"/>
                <a:cs typeface="+mn-cs"/>
              </a:defRPr>
            </a:lvl2pPr>
            <a:lvl3pPr algn="ctr">
              <a:spcBef>
                <a:spcPts val="0"/>
              </a:spcBef>
              <a:defRPr lang="fr-FR" sz="2133" b="0" kern="1200" cap="all" baseline="0" dirty="0" smtClean="0">
                <a:solidFill>
                  <a:schemeClr val="bg1"/>
                </a:solidFill>
                <a:latin typeface="Balto TT Book" panose="020B0503040502020203" pitchFamily="34" charset="0"/>
                <a:ea typeface="+mn-ea"/>
                <a:cs typeface="+mn-cs"/>
              </a:defRPr>
            </a:lvl3pPr>
            <a:lvl4pPr algn="ctr">
              <a:spcBef>
                <a:spcPts val="0"/>
              </a:spcBef>
              <a:defRPr lang="fr-FR" sz="2133" b="0" kern="1200" cap="all" baseline="0" dirty="0" smtClean="0">
                <a:solidFill>
                  <a:schemeClr val="bg1"/>
                </a:solidFill>
                <a:latin typeface="Balto TT Book" panose="020B0503040502020203" pitchFamily="34" charset="0"/>
                <a:ea typeface="+mn-ea"/>
                <a:cs typeface="+mn-cs"/>
              </a:defRPr>
            </a:lvl4pPr>
            <a:lvl5pPr algn="ctr">
              <a:spcBef>
                <a:spcPts val="0"/>
              </a:spcBef>
              <a:defRPr lang="fr-FR" sz="2133" b="0" kern="1200" cap="all" baseline="0" dirty="0" smtClean="0">
                <a:solidFill>
                  <a:schemeClr val="bg1"/>
                </a:solidFill>
                <a:latin typeface="Balto TT Book" panose="020B0503040502020203" pitchFamily="34" charset="0"/>
                <a:ea typeface="+mn-ea"/>
                <a:cs typeface="+mn-cs"/>
              </a:defRPr>
            </a:lvl5pPr>
            <a:lvl6pPr algn="ctr">
              <a:spcBef>
                <a:spcPts val="0"/>
              </a:spcBef>
              <a:defRPr lang="fr-FR" sz="2133" b="0" kern="1200" cap="all" baseline="0" dirty="0" smtClean="0">
                <a:solidFill>
                  <a:schemeClr val="bg1"/>
                </a:solidFill>
                <a:latin typeface="Balto TT Book" panose="020B0503040502020203" pitchFamily="34" charset="0"/>
                <a:ea typeface="+mn-ea"/>
                <a:cs typeface="+mn-cs"/>
              </a:defRPr>
            </a:lvl6pPr>
            <a:lvl7pPr algn="ctr">
              <a:spcBef>
                <a:spcPts val="0"/>
              </a:spcBef>
              <a:defRPr lang="fr-FR" sz="2133" b="0" kern="1200" cap="all" baseline="0" dirty="0" smtClean="0">
                <a:solidFill>
                  <a:schemeClr val="bg1"/>
                </a:solidFill>
                <a:latin typeface="Balto TT Book" panose="020B0503040502020203" pitchFamily="34" charset="0"/>
                <a:ea typeface="+mn-ea"/>
                <a:cs typeface="+mn-cs"/>
              </a:defRPr>
            </a:lvl7pPr>
            <a:lvl8pPr algn="ctr">
              <a:spcBef>
                <a:spcPts val="0"/>
              </a:spcBef>
              <a:defRPr lang="fr-FR" sz="2133" b="0" kern="1200" cap="all" baseline="0" dirty="0" smtClean="0">
                <a:solidFill>
                  <a:schemeClr val="bg1"/>
                </a:solidFill>
                <a:latin typeface="Balto TT Book" panose="020B0503040502020203" pitchFamily="34" charset="0"/>
                <a:ea typeface="+mn-ea"/>
                <a:cs typeface="+mn-cs"/>
              </a:defRPr>
            </a:lvl8pPr>
            <a:lvl9pPr algn="ctr">
              <a:spcBef>
                <a:spcPts val="0"/>
              </a:spcBef>
              <a:defRPr lang="fr-FR" sz="2133" b="0" kern="1200" cap="all" baseline="0" dirty="0">
                <a:solidFill>
                  <a:schemeClr val="bg1"/>
                </a:solidFill>
                <a:latin typeface="Balto TT Book" panose="020B0503040502020203" pitchFamily="34" charset="0"/>
                <a:ea typeface="+mn-ea"/>
                <a:cs typeface="+mn-cs"/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859904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+ Contenu avec image et fond bleu_0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D259614-4C07-A43E-CA8E-B1EFD9FAECDA}"/>
              </a:ext>
            </a:extLst>
          </p:cNvPr>
          <p:cNvSpPr/>
          <p:nvPr/>
        </p:nvSpPr>
        <p:spPr>
          <a:xfrm>
            <a:off x="2630488" y="0"/>
            <a:ext cx="9561512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tx1"/>
              </a:solidFill>
            </a:endParaRPr>
          </a:p>
        </p:txBody>
      </p:sp>
      <p:sp>
        <p:nvSpPr>
          <p:cNvPr id="5" name="Espace réservé pour une image  10"/>
          <p:cNvSpPr>
            <a:spLocks noGrp="1"/>
          </p:cNvSpPr>
          <p:nvPr>
            <p:ph type="pic" sz="quarter" idx="16"/>
          </p:nvPr>
        </p:nvSpPr>
        <p:spPr>
          <a:xfrm>
            <a:off x="2631018" y="0"/>
            <a:ext cx="3464983" cy="6858000"/>
          </a:xfrm>
        </p:spPr>
        <p:txBody>
          <a:bodyPr anchor="ctr" anchorCtr="0"/>
          <a:lstStyle>
            <a:lvl1pPr algn="ctr">
              <a:defRPr/>
            </a:lvl1pPr>
          </a:lstStyle>
          <a:p>
            <a:pPr lvl="0"/>
            <a:r>
              <a:rPr lang="fr-FR" noProof="0"/>
              <a:t>Cliquez sur l'icône pour ajouter une image</a:t>
            </a:r>
          </a:p>
        </p:txBody>
      </p:sp>
      <p:sp>
        <p:nvSpPr>
          <p:cNvPr id="6" name="Espace réservé du texte 6"/>
          <p:cNvSpPr>
            <a:spLocks noGrp="1"/>
          </p:cNvSpPr>
          <p:nvPr>
            <p:ph type="body" sz="quarter" idx="13"/>
          </p:nvPr>
        </p:nvSpPr>
        <p:spPr>
          <a:xfrm>
            <a:off x="301352" y="278418"/>
            <a:ext cx="11585848" cy="266740"/>
          </a:xfrm>
        </p:spPr>
        <p:txBody>
          <a:bodyPr wrap="square">
            <a:spAutoFit/>
          </a:bodyPr>
          <a:lstStyle>
            <a:lvl1pPr>
              <a:spcBef>
                <a:spcPts val="0"/>
              </a:spcBef>
              <a:defRPr sz="1733" b="0" cap="none" baseline="0"/>
            </a:lvl1pPr>
            <a:lvl2pPr>
              <a:spcBef>
                <a:spcPts val="0"/>
              </a:spcBef>
              <a:defRPr sz="1733" b="0" cap="none" baseline="0"/>
            </a:lvl2pPr>
            <a:lvl3pPr>
              <a:spcBef>
                <a:spcPts val="0"/>
              </a:spcBef>
              <a:defRPr sz="1733" b="0" cap="none" baseline="0"/>
            </a:lvl3pPr>
            <a:lvl4pPr>
              <a:spcBef>
                <a:spcPts val="0"/>
              </a:spcBef>
              <a:defRPr sz="1733" b="0" cap="none" baseline="0"/>
            </a:lvl4pPr>
            <a:lvl5pPr>
              <a:spcBef>
                <a:spcPts val="0"/>
              </a:spcBef>
              <a:defRPr sz="1733" b="0" cap="none" baseline="0"/>
            </a:lvl5pPr>
            <a:lvl6pPr>
              <a:spcBef>
                <a:spcPts val="0"/>
              </a:spcBef>
              <a:defRPr sz="1733" b="0" cap="none" baseline="0"/>
            </a:lvl6pPr>
            <a:lvl7pPr>
              <a:spcBef>
                <a:spcPts val="0"/>
              </a:spcBef>
              <a:defRPr sz="1733" b="0" cap="none" baseline="0"/>
            </a:lvl7pPr>
            <a:lvl8pPr>
              <a:spcBef>
                <a:spcPts val="0"/>
              </a:spcBef>
              <a:defRPr sz="1733" b="0" cap="none" baseline="0"/>
            </a:lvl8pPr>
            <a:lvl9pPr>
              <a:spcBef>
                <a:spcPts val="0"/>
              </a:spcBef>
              <a:defRPr sz="1733" b="0" cap="none" baseline="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Espace réservé du texte 7"/>
          <p:cNvSpPr>
            <a:spLocks noGrp="1"/>
          </p:cNvSpPr>
          <p:nvPr>
            <p:ph type="body" sz="quarter" idx="14"/>
          </p:nvPr>
        </p:nvSpPr>
        <p:spPr>
          <a:xfrm>
            <a:off x="7086600" y="2655755"/>
            <a:ext cx="4402667" cy="3390421"/>
          </a:xfrm>
        </p:spPr>
        <p:txBody>
          <a:bodyPr/>
          <a:lstStyle>
            <a:lvl1pPr>
              <a:defRPr sz="1600"/>
            </a:lvl1pPr>
            <a:lvl2pPr>
              <a:defRPr sz="12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D54542D-E235-350B-0431-BAEBDD46A5A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C7833-0BD9-4975-A6C5-A4C57AF087D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6630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+ Contenu avec image et fond bleu_0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A688CBA-236C-CB0F-E8C0-C42F07672968}"/>
              </a:ext>
            </a:extLst>
          </p:cNvPr>
          <p:cNvSpPr/>
          <p:nvPr/>
        </p:nvSpPr>
        <p:spPr>
          <a:xfrm>
            <a:off x="5278438" y="0"/>
            <a:ext cx="6913562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tx1"/>
              </a:solidFill>
            </a:endParaRPr>
          </a:p>
        </p:txBody>
      </p:sp>
      <p:sp>
        <p:nvSpPr>
          <p:cNvPr id="6" name="Espace réservé du texte 6"/>
          <p:cNvSpPr>
            <a:spLocks noGrp="1"/>
          </p:cNvSpPr>
          <p:nvPr>
            <p:ph type="body" sz="quarter" idx="13"/>
          </p:nvPr>
        </p:nvSpPr>
        <p:spPr>
          <a:xfrm>
            <a:off x="301352" y="278418"/>
            <a:ext cx="11585848" cy="266740"/>
          </a:xfrm>
        </p:spPr>
        <p:txBody>
          <a:bodyPr wrap="square">
            <a:spAutoFit/>
          </a:bodyPr>
          <a:lstStyle>
            <a:lvl1pPr>
              <a:spcBef>
                <a:spcPts val="0"/>
              </a:spcBef>
              <a:defRPr sz="1733" b="0" cap="none" baseline="0"/>
            </a:lvl1pPr>
            <a:lvl2pPr>
              <a:spcBef>
                <a:spcPts val="0"/>
              </a:spcBef>
              <a:defRPr sz="1733" b="0" cap="none" baseline="0"/>
            </a:lvl2pPr>
            <a:lvl3pPr>
              <a:spcBef>
                <a:spcPts val="0"/>
              </a:spcBef>
              <a:defRPr sz="1733" b="0" cap="none" baseline="0"/>
            </a:lvl3pPr>
            <a:lvl4pPr>
              <a:spcBef>
                <a:spcPts val="0"/>
              </a:spcBef>
              <a:defRPr sz="1733" b="0" cap="none" baseline="0"/>
            </a:lvl4pPr>
            <a:lvl5pPr>
              <a:spcBef>
                <a:spcPts val="0"/>
              </a:spcBef>
              <a:defRPr sz="1733" b="0" cap="none" baseline="0"/>
            </a:lvl5pPr>
            <a:lvl6pPr>
              <a:spcBef>
                <a:spcPts val="0"/>
              </a:spcBef>
              <a:defRPr sz="1733" b="0" cap="none" baseline="0"/>
            </a:lvl6pPr>
            <a:lvl7pPr>
              <a:spcBef>
                <a:spcPts val="0"/>
              </a:spcBef>
              <a:defRPr sz="1733" b="0" cap="none" baseline="0"/>
            </a:lvl7pPr>
            <a:lvl8pPr>
              <a:spcBef>
                <a:spcPts val="0"/>
              </a:spcBef>
              <a:defRPr sz="1733" b="0" cap="none" baseline="0"/>
            </a:lvl8pPr>
            <a:lvl9pPr>
              <a:spcBef>
                <a:spcPts val="0"/>
              </a:spcBef>
              <a:defRPr sz="1733" b="0" cap="none" baseline="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Espace réservé du texte 7"/>
          <p:cNvSpPr>
            <a:spLocks noGrp="1"/>
          </p:cNvSpPr>
          <p:nvPr>
            <p:ph type="body" sz="quarter" idx="14"/>
          </p:nvPr>
        </p:nvSpPr>
        <p:spPr>
          <a:xfrm>
            <a:off x="713676" y="2413428"/>
            <a:ext cx="3850891" cy="3621249"/>
          </a:xfrm>
        </p:spPr>
        <p:txBody>
          <a:bodyPr/>
          <a:lstStyle>
            <a:lvl1pPr>
              <a:defRPr sz="1600"/>
            </a:lvl1pPr>
            <a:lvl2pPr>
              <a:defRPr sz="12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3" name="Espace réservé du texte 7"/>
          <p:cNvSpPr>
            <a:spLocks noGrp="1"/>
          </p:cNvSpPr>
          <p:nvPr>
            <p:ph type="body" sz="quarter" idx="15"/>
          </p:nvPr>
        </p:nvSpPr>
        <p:spPr>
          <a:xfrm>
            <a:off x="5916244" y="2424928"/>
            <a:ext cx="2362853" cy="3621249"/>
          </a:xfrm>
        </p:spPr>
        <p:txBody>
          <a:bodyPr/>
          <a:lstStyle>
            <a:lvl1pPr>
              <a:defRPr sz="1600"/>
            </a:lvl1pPr>
            <a:lvl2pPr>
              <a:defRPr sz="12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4" name="Espace réservé du texte 7"/>
          <p:cNvSpPr>
            <a:spLocks noGrp="1"/>
          </p:cNvSpPr>
          <p:nvPr>
            <p:ph type="body" sz="quarter" idx="16"/>
          </p:nvPr>
        </p:nvSpPr>
        <p:spPr>
          <a:xfrm>
            <a:off x="9023127" y="2424928"/>
            <a:ext cx="2362853" cy="3621249"/>
          </a:xfrm>
        </p:spPr>
        <p:txBody>
          <a:bodyPr/>
          <a:lstStyle>
            <a:lvl1pPr>
              <a:defRPr sz="1600"/>
            </a:lvl1pPr>
            <a:lvl2pPr>
              <a:defRPr sz="12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11A989C-50C0-5796-40D9-0AE30B04CE5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857728-C485-41BA-A547-7C762C3879C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11721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re + Image avec blo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pour une image 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423450 w 4572000"/>
              <a:gd name="connsiteY0" fmla="*/ 4895075 h 5143500"/>
              <a:gd name="connsiteX1" fmla="*/ 453930 w 4572000"/>
              <a:gd name="connsiteY1" fmla="*/ 4912979 h 5143500"/>
              <a:gd name="connsiteX2" fmla="*/ 416416 w 4572000"/>
              <a:gd name="connsiteY2" fmla="*/ 4935999 h 5143500"/>
              <a:gd name="connsiteX3" fmla="*/ 391691 w 4572000"/>
              <a:gd name="connsiteY3" fmla="*/ 4918734 h 5143500"/>
              <a:gd name="connsiteX4" fmla="*/ 423450 w 4572000"/>
              <a:gd name="connsiteY4" fmla="*/ 4895075 h 5143500"/>
              <a:gd name="connsiteX5" fmla="*/ 515529 w 4572000"/>
              <a:gd name="connsiteY5" fmla="*/ 4808537 h 5143500"/>
              <a:gd name="connsiteX6" fmla="*/ 536418 w 4572000"/>
              <a:gd name="connsiteY6" fmla="*/ 4848822 h 5143500"/>
              <a:gd name="connsiteX7" fmla="*/ 515529 w 4572000"/>
              <a:gd name="connsiteY7" fmla="*/ 4889320 h 5143500"/>
              <a:gd name="connsiteX8" fmla="*/ 494641 w 4572000"/>
              <a:gd name="connsiteY8" fmla="*/ 4848822 h 5143500"/>
              <a:gd name="connsiteX9" fmla="*/ 515529 w 4572000"/>
              <a:gd name="connsiteY9" fmla="*/ 4808537 h 5143500"/>
              <a:gd name="connsiteX10" fmla="*/ 416842 w 4572000"/>
              <a:gd name="connsiteY10" fmla="*/ 4808537 h 5143500"/>
              <a:gd name="connsiteX11" fmla="*/ 430271 w 4572000"/>
              <a:gd name="connsiteY11" fmla="*/ 4831344 h 5143500"/>
              <a:gd name="connsiteX12" fmla="*/ 414498 w 4572000"/>
              <a:gd name="connsiteY12" fmla="*/ 4855003 h 5143500"/>
              <a:gd name="connsiteX13" fmla="*/ 401922 w 4572000"/>
              <a:gd name="connsiteY13" fmla="*/ 4833262 h 5143500"/>
              <a:gd name="connsiteX14" fmla="*/ 416842 w 4572000"/>
              <a:gd name="connsiteY14" fmla="*/ 4808537 h 5143500"/>
              <a:gd name="connsiteX15" fmla="*/ 515529 w 4572000"/>
              <a:gd name="connsiteY15" fmla="*/ 4801077 h 5143500"/>
              <a:gd name="connsiteX16" fmla="*/ 471195 w 4572000"/>
              <a:gd name="connsiteY16" fmla="*/ 4849035 h 5143500"/>
              <a:gd name="connsiteX17" fmla="*/ 515529 w 4572000"/>
              <a:gd name="connsiteY17" fmla="*/ 4897206 h 5143500"/>
              <a:gd name="connsiteX18" fmla="*/ 559864 w 4572000"/>
              <a:gd name="connsiteY18" fmla="*/ 4849035 h 5143500"/>
              <a:gd name="connsiteX19" fmla="*/ 515529 w 4572000"/>
              <a:gd name="connsiteY19" fmla="*/ 4801077 h 5143500"/>
              <a:gd name="connsiteX20" fmla="*/ 414711 w 4572000"/>
              <a:gd name="connsiteY20" fmla="*/ 4801077 h 5143500"/>
              <a:gd name="connsiteX21" fmla="*/ 381247 w 4572000"/>
              <a:gd name="connsiteY21" fmla="*/ 4833262 h 5143500"/>
              <a:gd name="connsiteX22" fmla="*/ 395528 w 4572000"/>
              <a:gd name="connsiteY22" fmla="*/ 4857987 h 5143500"/>
              <a:gd name="connsiteX23" fmla="*/ 375705 w 4572000"/>
              <a:gd name="connsiteY23" fmla="*/ 4875892 h 5143500"/>
              <a:gd name="connsiteX24" fmla="*/ 395741 w 4572000"/>
              <a:gd name="connsiteY24" fmla="*/ 4895714 h 5143500"/>
              <a:gd name="connsiteX25" fmla="*/ 374000 w 4572000"/>
              <a:gd name="connsiteY25" fmla="*/ 4920013 h 5143500"/>
              <a:gd name="connsiteX26" fmla="*/ 418121 w 4572000"/>
              <a:gd name="connsiteY26" fmla="*/ 4944738 h 5143500"/>
              <a:gd name="connsiteX27" fmla="*/ 464587 w 4572000"/>
              <a:gd name="connsiteY27" fmla="*/ 4906158 h 5143500"/>
              <a:gd name="connsiteX28" fmla="*/ 457980 w 4572000"/>
              <a:gd name="connsiteY28" fmla="*/ 4887189 h 5143500"/>
              <a:gd name="connsiteX29" fmla="*/ 413858 w 4572000"/>
              <a:gd name="connsiteY29" fmla="*/ 4876957 h 5143500"/>
              <a:gd name="connsiteX30" fmla="*/ 390199 w 4572000"/>
              <a:gd name="connsiteY30" fmla="*/ 4876957 h 5143500"/>
              <a:gd name="connsiteX31" fmla="*/ 385936 w 4572000"/>
              <a:gd name="connsiteY31" fmla="*/ 4873973 h 5143500"/>
              <a:gd name="connsiteX32" fmla="*/ 416629 w 4572000"/>
              <a:gd name="connsiteY32" fmla="*/ 4862676 h 5143500"/>
              <a:gd name="connsiteX33" fmla="*/ 426860 w 4572000"/>
              <a:gd name="connsiteY33" fmla="*/ 4861398 h 5143500"/>
              <a:gd name="connsiteX34" fmla="*/ 450520 w 4572000"/>
              <a:gd name="connsiteY34" fmla="*/ 4832196 h 5143500"/>
              <a:gd name="connsiteX35" fmla="*/ 448388 w 4572000"/>
              <a:gd name="connsiteY35" fmla="*/ 4821539 h 5143500"/>
              <a:gd name="connsiteX36" fmla="*/ 447536 w 4572000"/>
              <a:gd name="connsiteY36" fmla="*/ 4817916 h 5143500"/>
              <a:gd name="connsiteX37" fmla="*/ 450520 w 4572000"/>
              <a:gd name="connsiteY37" fmla="*/ 4814292 h 5143500"/>
              <a:gd name="connsiteX38" fmla="*/ 451585 w 4572000"/>
              <a:gd name="connsiteY38" fmla="*/ 4815784 h 5143500"/>
              <a:gd name="connsiteX39" fmla="*/ 458193 w 4572000"/>
              <a:gd name="connsiteY39" fmla="*/ 4820900 h 5143500"/>
              <a:gd name="connsiteX40" fmla="*/ 466932 w 4572000"/>
              <a:gd name="connsiteY40" fmla="*/ 4810882 h 5143500"/>
              <a:gd name="connsiteX41" fmla="*/ 456701 w 4572000"/>
              <a:gd name="connsiteY41" fmla="*/ 4801717 h 5143500"/>
              <a:gd name="connsiteX42" fmla="*/ 442207 w 4572000"/>
              <a:gd name="connsiteY42" fmla="*/ 4812587 h 5143500"/>
              <a:gd name="connsiteX43" fmla="*/ 414711 w 4572000"/>
              <a:gd name="connsiteY43" fmla="*/ 4801077 h 5143500"/>
              <a:gd name="connsiteX44" fmla="*/ 883527 w 4572000"/>
              <a:gd name="connsiteY44" fmla="*/ 4760478 h 5143500"/>
              <a:gd name="connsiteX45" fmla="*/ 883527 w 4572000"/>
              <a:gd name="connsiteY45" fmla="*/ 4890078 h 5143500"/>
              <a:gd name="connsiteX46" fmla="*/ 890727 w 4572000"/>
              <a:gd name="connsiteY46" fmla="*/ 4890078 h 5143500"/>
              <a:gd name="connsiteX47" fmla="*/ 890727 w 4572000"/>
              <a:gd name="connsiteY47" fmla="*/ 4760478 h 5143500"/>
              <a:gd name="connsiteX48" fmla="*/ 685407 w 4572000"/>
              <a:gd name="connsiteY48" fmla="*/ 4738625 h 5143500"/>
              <a:gd name="connsiteX49" fmla="*/ 646827 w 4572000"/>
              <a:gd name="connsiteY49" fmla="*/ 4794043 h 5143500"/>
              <a:gd name="connsiteX50" fmla="*/ 646827 w 4572000"/>
              <a:gd name="connsiteY50" fmla="*/ 4802782 h 5143500"/>
              <a:gd name="connsiteX51" fmla="*/ 629776 w 4572000"/>
              <a:gd name="connsiteY51" fmla="*/ 4802782 h 5143500"/>
              <a:gd name="connsiteX52" fmla="*/ 629776 w 4572000"/>
              <a:gd name="connsiteY52" fmla="*/ 4813653 h 5143500"/>
              <a:gd name="connsiteX53" fmla="*/ 646827 w 4572000"/>
              <a:gd name="connsiteY53" fmla="*/ 4813653 h 5143500"/>
              <a:gd name="connsiteX54" fmla="*/ 646827 w 4572000"/>
              <a:gd name="connsiteY54" fmla="*/ 4883778 h 5143500"/>
              <a:gd name="connsiteX55" fmla="*/ 629776 w 4572000"/>
              <a:gd name="connsiteY55" fmla="*/ 4883778 h 5143500"/>
              <a:gd name="connsiteX56" fmla="*/ 629776 w 4572000"/>
              <a:gd name="connsiteY56" fmla="*/ 4894222 h 5143500"/>
              <a:gd name="connsiteX57" fmla="*/ 685194 w 4572000"/>
              <a:gd name="connsiteY57" fmla="*/ 4894222 h 5143500"/>
              <a:gd name="connsiteX58" fmla="*/ 685194 w 4572000"/>
              <a:gd name="connsiteY58" fmla="*/ 4883778 h 5143500"/>
              <a:gd name="connsiteX59" fmla="*/ 667290 w 4572000"/>
              <a:gd name="connsiteY59" fmla="*/ 4883778 h 5143500"/>
              <a:gd name="connsiteX60" fmla="*/ 667290 w 4572000"/>
              <a:gd name="connsiteY60" fmla="*/ 4813653 h 5143500"/>
              <a:gd name="connsiteX61" fmla="*/ 685194 w 4572000"/>
              <a:gd name="connsiteY61" fmla="*/ 4813653 h 5143500"/>
              <a:gd name="connsiteX62" fmla="*/ 685194 w 4572000"/>
              <a:gd name="connsiteY62" fmla="*/ 4802782 h 5143500"/>
              <a:gd name="connsiteX63" fmla="*/ 667290 w 4572000"/>
              <a:gd name="connsiteY63" fmla="*/ 4802782 h 5143500"/>
              <a:gd name="connsiteX64" fmla="*/ 667290 w 4572000"/>
              <a:gd name="connsiteY64" fmla="*/ 4779976 h 5143500"/>
              <a:gd name="connsiteX65" fmla="*/ 683276 w 4572000"/>
              <a:gd name="connsiteY65" fmla="*/ 4746511 h 5143500"/>
              <a:gd name="connsiteX66" fmla="*/ 686899 w 4572000"/>
              <a:gd name="connsiteY66" fmla="*/ 4746938 h 5143500"/>
              <a:gd name="connsiteX67" fmla="*/ 686259 w 4572000"/>
              <a:gd name="connsiteY67" fmla="*/ 4748430 h 5143500"/>
              <a:gd name="connsiteX68" fmla="*/ 685194 w 4572000"/>
              <a:gd name="connsiteY68" fmla="*/ 4751840 h 5143500"/>
              <a:gd name="connsiteX69" fmla="*/ 695851 w 4572000"/>
              <a:gd name="connsiteY69" fmla="*/ 4763563 h 5143500"/>
              <a:gd name="connsiteX70" fmla="*/ 705656 w 4572000"/>
              <a:gd name="connsiteY70" fmla="*/ 4754611 h 5143500"/>
              <a:gd name="connsiteX71" fmla="*/ 685407 w 4572000"/>
              <a:gd name="connsiteY71" fmla="*/ 4738625 h 5143500"/>
              <a:gd name="connsiteX72" fmla="*/ 360359 w 4572000"/>
              <a:gd name="connsiteY72" fmla="*/ 4738625 h 5143500"/>
              <a:gd name="connsiteX73" fmla="*/ 321779 w 4572000"/>
              <a:gd name="connsiteY73" fmla="*/ 4794043 h 5143500"/>
              <a:gd name="connsiteX74" fmla="*/ 321779 w 4572000"/>
              <a:gd name="connsiteY74" fmla="*/ 4802782 h 5143500"/>
              <a:gd name="connsiteX75" fmla="*/ 304727 w 4572000"/>
              <a:gd name="connsiteY75" fmla="*/ 4802782 h 5143500"/>
              <a:gd name="connsiteX76" fmla="*/ 304727 w 4572000"/>
              <a:gd name="connsiteY76" fmla="*/ 4813653 h 5143500"/>
              <a:gd name="connsiteX77" fmla="*/ 321779 w 4572000"/>
              <a:gd name="connsiteY77" fmla="*/ 4813653 h 5143500"/>
              <a:gd name="connsiteX78" fmla="*/ 321779 w 4572000"/>
              <a:gd name="connsiteY78" fmla="*/ 4883778 h 5143500"/>
              <a:gd name="connsiteX79" fmla="*/ 304727 w 4572000"/>
              <a:gd name="connsiteY79" fmla="*/ 4883778 h 5143500"/>
              <a:gd name="connsiteX80" fmla="*/ 304727 w 4572000"/>
              <a:gd name="connsiteY80" fmla="*/ 4894222 h 5143500"/>
              <a:gd name="connsiteX81" fmla="*/ 360146 w 4572000"/>
              <a:gd name="connsiteY81" fmla="*/ 4894222 h 5143500"/>
              <a:gd name="connsiteX82" fmla="*/ 360146 w 4572000"/>
              <a:gd name="connsiteY82" fmla="*/ 4883778 h 5143500"/>
              <a:gd name="connsiteX83" fmla="*/ 342241 w 4572000"/>
              <a:gd name="connsiteY83" fmla="*/ 4883778 h 5143500"/>
              <a:gd name="connsiteX84" fmla="*/ 342241 w 4572000"/>
              <a:gd name="connsiteY84" fmla="*/ 4813653 h 5143500"/>
              <a:gd name="connsiteX85" fmla="*/ 360146 w 4572000"/>
              <a:gd name="connsiteY85" fmla="*/ 4813653 h 5143500"/>
              <a:gd name="connsiteX86" fmla="*/ 360146 w 4572000"/>
              <a:gd name="connsiteY86" fmla="*/ 4802782 h 5143500"/>
              <a:gd name="connsiteX87" fmla="*/ 342241 w 4572000"/>
              <a:gd name="connsiteY87" fmla="*/ 4802782 h 5143500"/>
              <a:gd name="connsiteX88" fmla="*/ 342241 w 4572000"/>
              <a:gd name="connsiteY88" fmla="*/ 4779976 h 5143500"/>
              <a:gd name="connsiteX89" fmla="*/ 358227 w 4572000"/>
              <a:gd name="connsiteY89" fmla="*/ 4746511 h 5143500"/>
              <a:gd name="connsiteX90" fmla="*/ 361851 w 4572000"/>
              <a:gd name="connsiteY90" fmla="*/ 4746938 h 5143500"/>
              <a:gd name="connsiteX91" fmla="*/ 361211 w 4572000"/>
              <a:gd name="connsiteY91" fmla="*/ 4748430 h 5143500"/>
              <a:gd name="connsiteX92" fmla="*/ 360146 w 4572000"/>
              <a:gd name="connsiteY92" fmla="*/ 4751840 h 5143500"/>
              <a:gd name="connsiteX93" fmla="*/ 370803 w 4572000"/>
              <a:gd name="connsiteY93" fmla="*/ 4763563 h 5143500"/>
              <a:gd name="connsiteX94" fmla="*/ 380608 w 4572000"/>
              <a:gd name="connsiteY94" fmla="*/ 4754611 h 5143500"/>
              <a:gd name="connsiteX95" fmla="*/ 360359 w 4572000"/>
              <a:gd name="connsiteY95" fmla="*/ 4738625 h 5143500"/>
              <a:gd name="connsiteX96" fmla="*/ 284266 w 4572000"/>
              <a:gd name="connsiteY96" fmla="*/ 4738412 h 5143500"/>
              <a:gd name="connsiteX97" fmla="*/ 245686 w 4572000"/>
              <a:gd name="connsiteY97" fmla="*/ 4794044 h 5143500"/>
              <a:gd name="connsiteX98" fmla="*/ 245686 w 4572000"/>
              <a:gd name="connsiteY98" fmla="*/ 4802782 h 5143500"/>
              <a:gd name="connsiteX99" fmla="*/ 228634 w 4572000"/>
              <a:gd name="connsiteY99" fmla="*/ 4802782 h 5143500"/>
              <a:gd name="connsiteX100" fmla="*/ 228634 w 4572000"/>
              <a:gd name="connsiteY100" fmla="*/ 4813653 h 5143500"/>
              <a:gd name="connsiteX101" fmla="*/ 245686 w 4572000"/>
              <a:gd name="connsiteY101" fmla="*/ 4813653 h 5143500"/>
              <a:gd name="connsiteX102" fmla="*/ 245686 w 4572000"/>
              <a:gd name="connsiteY102" fmla="*/ 4883565 h 5143500"/>
              <a:gd name="connsiteX103" fmla="*/ 228634 w 4572000"/>
              <a:gd name="connsiteY103" fmla="*/ 4883565 h 5143500"/>
              <a:gd name="connsiteX104" fmla="*/ 228634 w 4572000"/>
              <a:gd name="connsiteY104" fmla="*/ 4894009 h 5143500"/>
              <a:gd name="connsiteX105" fmla="*/ 284052 w 4572000"/>
              <a:gd name="connsiteY105" fmla="*/ 4894009 h 5143500"/>
              <a:gd name="connsiteX106" fmla="*/ 284052 w 4572000"/>
              <a:gd name="connsiteY106" fmla="*/ 4883565 h 5143500"/>
              <a:gd name="connsiteX107" fmla="*/ 266148 w 4572000"/>
              <a:gd name="connsiteY107" fmla="*/ 4883565 h 5143500"/>
              <a:gd name="connsiteX108" fmla="*/ 266148 w 4572000"/>
              <a:gd name="connsiteY108" fmla="*/ 4813440 h 5143500"/>
              <a:gd name="connsiteX109" fmla="*/ 284052 w 4572000"/>
              <a:gd name="connsiteY109" fmla="*/ 4813440 h 5143500"/>
              <a:gd name="connsiteX110" fmla="*/ 284052 w 4572000"/>
              <a:gd name="connsiteY110" fmla="*/ 4802569 h 5143500"/>
              <a:gd name="connsiteX111" fmla="*/ 266148 w 4572000"/>
              <a:gd name="connsiteY111" fmla="*/ 4802569 h 5143500"/>
              <a:gd name="connsiteX112" fmla="*/ 266148 w 4572000"/>
              <a:gd name="connsiteY112" fmla="*/ 4779763 h 5143500"/>
              <a:gd name="connsiteX113" fmla="*/ 282134 w 4572000"/>
              <a:gd name="connsiteY113" fmla="*/ 4746298 h 5143500"/>
              <a:gd name="connsiteX114" fmla="*/ 285758 w 4572000"/>
              <a:gd name="connsiteY114" fmla="*/ 4746725 h 5143500"/>
              <a:gd name="connsiteX115" fmla="*/ 285118 w 4572000"/>
              <a:gd name="connsiteY115" fmla="*/ 4748217 h 5143500"/>
              <a:gd name="connsiteX116" fmla="*/ 284052 w 4572000"/>
              <a:gd name="connsiteY116" fmla="*/ 4751627 h 5143500"/>
              <a:gd name="connsiteX117" fmla="*/ 294710 w 4572000"/>
              <a:gd name="connsiteY117" fmla="*/ 4763350 h 5143500"/>
              <a:gd name="connsiteX118" fmla="*/ 304514 w 4572000"/>
              <a:gd name="connsiteY118" fmla="*/ 4754398 h 5143500"/>
              <a:gd name="connsiteX119" fmla="*/ 284266 w 4572000"/>
              <a:gd name="connsiteY119" fmla="*/ 4738412 h 5143500"/>
              <a:gd name="connsiteX120" fmla="*/ 603346 w 4572000"/>
              <a:gd name="connsiteY120" fmla="*/ 4735854 h 5143500"/>
              <a:gd name="connsiteX121" fmla="*/ 601427 w 4572000"/>
              <a:gd name="connsiteY121" fmla="*/ 4736280 h 5143500"/>
              <a:gd name="connsiteX122" fmla="*/ 576916 w 4572000"/>
              <a:gd name="connsiteY122" fmla="*/ 4738199 h 5143500"/>
              <a:gd name="connsiteX123" fmla="*/ 565832 w 4572000"/>
              <a:gd name="connsiteY123" fmla="*/ 4738199 h 5143500"/>
              <a:gd name="connsiteX124" fmla="*/ 565832 w 4572000"/>
              <a:gd name="connsiteY124" fmla="*/ 4748643 h 5143500"/>
              <a:gd name="connsiteX125" fmla="*/ 582884 w 4572000"/>
              <a:gd name="connsiteY125" fmla="*/ 4748643 h 5143500"/>
              <a:gd name="connsiteX126" fmla="*/ 582884 w 4572000"/>
              <a:gd name="connsiteY126" fmla="*/ 4883565 h 5143500"/>
              <a:gd name="connsiteX127" fmla="*/ 565832 w 4572000"/>
              <a:gd name="connsiteY127" fmla="*/ 4883565 h 5143500"/>
              <a:gd name="connsiteX128" fmla="*/ 565832 w 4572000"/>
              <a:gd name="connsiteY128" fmla="*/ 4894009 h 5143500"/>
              <a:gd name="connsiteX129" fmla="*/ 620398 w 4572000"/>
              <a:gd name="connsiteY129" fmla="*/ 4894009 h 5143500"/>
              <a:gd name="connsiteX130" fmla="*/ 620398 w 4572000"/>
              <a:gd name="connsiteY130" fmla="*/ 4883565 h 5143500"/>
              <a:gd name="connsiteX131" fmla="*/ 603346 w 4572000"/>
              <a:gd name="connsiteY131" fmla="*/ 4883565 h 5143500"/>
              <a:gd name="connsiteX132" fmla="*/ 603346 w 4572000"/>
              <a:gd name="connsiteY132" fmla="*/ 4735854 h 5143500"/>
              <a:gd name="connsiteX133" fmla="*/ 763632 w 4572000"/>
              <a:gd name="connsiteY133" fmla="*/ 4712195 h 5143500"/>
              <a:gd name="connsiteX134" fmla="*/ 761927 w 4572000"/>
              <a:gd name="connsiteY134" fmla="*/ 4713047 h 5143500"/>
              <a:gd name="connsiteX135" fmla="*/ 762566 w 4572000"/>
              <a:gd name="connsiteY135" fmla="*/ 4714326 h 5143500"/>
              <a:gd name="connsiteX136" fmla="*/ 762779 w 4572000"/>
              <a:gd name="connsiteY136" fmla="*/ 4714539 h 5143500"/>
              <a:gd name="connsiteX137" fmla="*/ 762353 w 4572000"/>
              <a:gd name="connsiteY137" fmla="*/ 4714752 h 5143500"/>
              <a:gd name="connsiteX138" fmla="*/ 762353 w 4572000"/>
              <a:gd name="connsiteY138" fmla="*/ 4715605 h 5143500"/>
              <a:gd name="connsiteX139" fmla="*/ 761927 w 4572000"/>
              <a:gd name="connsiteY139" fmla="*/ 4715392 h 5143500"/>
              <a:gd name="connsiteX140" fmla="*/ 760008 w 4572000"/>
              <a:gd name="connsiteY140" fmla="*/ 4716244 h 5143500"/>
              <a:gd name="connsiteX141" fmla="*/ 759795 w 4572000"/>
              <a:gd name="connsiteY141" fmla="*/ 4718163 h 5143500"/>
              <a:gd name="connsiteX142" fmla="*/ 764485 w 4572000"/>
              <a:gd name="connsiteY142" fmla="*/ 4718589 h 5143500"/>
              <a:gd name="connsiteX143" fmla="*/ 763845 w 4572000"/>
              <a:gd name="connsiteY143" fmla="*/ 4720294 h 5143500"/>
              <a:gd name="connsiteX144" fmla="*/ 763206 w 4572000"/>
              <a:gd name="connsiteY144" fmla="*/ 4721147 h 5143500"/>
              <a:gd name="connsiteX145" fmla="*/ 763419 w 4572000"/>
              <a:gd name="connsiteY145" fmla="*/ 4723065 h 5143500"/>
              <a:gd name="connsiteX146" fmla="*/ 763206 w 4572000"/>
              <a:gd name="connsiteY146" fmla="*/ 4724983 h 5143500"/>
              <a:gd name="connsiteX147" fmla="*/ 761927 w 4572000"/>
              <a:gd name="connsiteY147" fmla="*/ 4731378 h 5143500"/>
              <a:gd name="connsiteX148" fmla="*/ 759582 w 4572000"/>
              <a:gd name="connsiteY148" fmla="*/ 4732657 h 5143500"/>
              <a:gd name="connsiteX149" fmla="*/ 756598 w 4572000"/>
              <a:gd name="connsiteY149" fmla="*/ 4732870 h 5143500"/>
              <a:gd name="connsiteX150" fmla="*/ 758090 w 4572000"/>
              <a:gd name="connsiteY150" fmla="*/ 4730099 h 5143500"/>
              <a:gd name="connsiteX151" fmla="*/ 757238 w 4572000"/>
              <a:gd name="connsiteY151" fmla="*/ 4728820 h 5143500"/>
              <a:gd name="connsiteX152" fmla="*/ 758303 w 4572000"/>
              <a:gd name="connsiteY152" fmla="*/ 4726475 h 5143500"/>
              <a:gd name="connsiteX153" fmla="*/ 758516 w 4572000"/>
              <a:gd name="connsiteY153" fmla="*/ 4723705 h 5143500"/>
              <a:gd name="connsiteX154" fmla="*/ 757877 w 4572000"/>
              <a:gd name="connsiteY154" fmla="*/ 4721147 h 5143500"/>
              <a:gd name="connsiteX155" fmla="*/ 754466 w 4572000"/>
              <a:gd name="connsiteY155" fmla="*/ 4717097 h 5143500"/>
              <a:gd name="connsiteX156" fmla="*/ 750843 w 4572000"/>
              <a:gd name="connsiteY156" fmla="*/ 4716244 h 5143500"/>
              <a:gd name="connsiteX157" fmla="*/ 747646 w 4572000"/>
              <a:gd name="connsiteY157" fmla="*/ 4713473 h 5143500"/>
              <a:gd name="connsiteX158" fmla="*/ 745088 w 4572000"/>
              <a:gd name="connsiteY158" fmla="*/ 4713260 h 5143500"/>
              <a:gd name="connsiteX159" fmla="*/ 745728 w 4572000"/>
              <a:gd name="connsiteY159" fmla="*/ 4714113 h 5143500"/>
              <a:gd name="connsiteX160" fmla="*/ 742104 w 4572000"/>
              <a:gd name="connsiteY160" fmla="*/ 4714113 h 5143500"/>
              <a:gd name="connsiteX161" fmla="*/ 742530 w 4572000"/>
              <a:gd name="connsiteY161" fmla="*/ 4714539 h 5143500"/>
              <a:gd name="connsiteX162" fmla="*/ 735070 w 4572000"/>
              <a:gd name="connsiteY162" fmla="*/ 4719868 h 5143500"/>
              <a:gd name="connsiteX163" fmla="*/ 735283 w 4572000"/>
              <a:gd name="connsiteY163" fmla="*/ 4729673 h 5143500"/>
              <a:gd name="connsiteX164" fmla="*/ 736349 w 4572000"/>
              <a:gd name="connsiteY164" fmla="*/ 4728181 h 5143500"/>
              <a:gd name="connsiteX165" fmla="*/ 737415 w 4572000"/>
              <a:gd name="connsiteY165" fmla="*/ 4730525 h 5143500"/>
              <a:gd name="connsiteX166" fmla="*/ 739120 w 4572000"/>
              <a:gd name="connsiteY166" fmla="*/ 4729246 h 5143500"/>
              <a:gd name="connsiteX167" fmla="*/ 739546 w 4572000"/>
              <a:gd name="connsiteY167" fmla="*/ 4729673 h 5143500"/>
              <a:gd name="connsiteX168" fmla="*/ 740186 w 4572000"/>
              <a:gd name="connsiteY168" fmla="*/ 4730312 h 5143500"/>
              <a:gd name="connsiteX169" fmla="*/ 737415 w 4572000"/>
              <a:gd name="connsiteY169" fmla="*/ 4733722 h 5143500"/>
              <a:gd name="connsiteX170" fmla="*/ 739760 w 4572000"/>
              <a:gd name="connsiteY170" fmla="*/ 4737559 h 5143500"/>
              <a:gd name="connsiteX171" fmla="*/ 744449 w 4572000"/>
              <a:gd name="connsiteY171" fmla="*/ 4739904 h 5143500"/>
              <a:gd name="connsiteX172" fmla="*/ 744022 w 4572000"/>
              <a:gd name="connsiteY172" fmla="*/ 4737772 h 5143500"/>
              <a:gd name="connsiteX173" fmla="*/ 747220 w 4572000"/>
              <a:gd name="connsiteY173" fmla="*/ 4740117 h 5143500"/>
              <a:gd name="connsiteX174" fmla="*/ 749138 w 4572000"/>
              <a:gd name="connsiteY174" fmla="*/ 4742248 h 5143500"/>
              <a:gd name="connsiteX175" fmla="*/ 749564 w 4572000"/>
              <a:gd name="connsiteY175" fmla="*/ 4741609 h 5143500"/>
              <a:gd name="connsiteX176" fmla="*/ 750417 w 4572000"/>
              <a:gd name="connsiteY176" fmla="*/ 4742035 h 5143500"/>
              <a:gd name="connsiteX177" fmla="*/ 750630 w 4572000"/>
              <a:gd name="connsiteY177" fmla="*/ 4742674 h 5143500"/>
              <a:gd name="connsiteX178" fmla="*/ 749778 w 4572000"/>
              <a:gd name="connsiteY178" fmla="*/ 4743101 h 5143500"/>
              <a:gd name="connsiteX179" fmla="*/ 752335 w 4572000"/>
              <a:gd name="connsiteY179" fmla="*/ 4745446 h 5143500"/>
              <a:gd name="connsiteX180" fmla="*/ 753401 w 4572000"/>
              <a:gd name="connsiteY180" fmla="*/ 4748216 h 5143500"/>
              <a:gd name="connsiteX181" fmla="*/ 752974 w 4572000"/>
              <a:gd name="connsiteY181" fmla="*/ 4752053 h 5143500"/>
              <a:gd name="connsiteX182" fmla="*/ 750843 w 4572000"/>
              <a:gd name="connsiteY182" fmla="*/ 4756742 h 5143500"/>
              <a:gd name="connsiteX183" fmla="*/ 750204 w 4572000"/>
              <a:gd name="connsiteY183" fmla="*/ 4758021 h 5143500"/>
              <a:gd name="connsiteX184" fmla="*/ 748925 w 4572000"/>
              <a:gd name="connsiteY184" fmla="*/ 4759300 h 5143500"/>
              <a:gd name="connsiteX185" fmla="*/ 747220 w 4572000"/>
              <a:gd name="connsiteY185" fmla="*/ 4759727 h 5143500"/>
              <a:gd name="connsiteX186" fmla="*/ 746580 w 4572000"/>
              <a:gd name="connsiteY186" fmla="*/ 4760792 h 5143500"/>
              <a:gd name="connsiteX187" fmla="*/ 750417 w 4572000"/>
              <a:gd name="connsiteY187" fmla="*/ 4761005 h 5143500"/>
              <a:gd name="connsiteX188" fmla="*/ 754254 w 4572000"/>
              <a:gd name="connsiteY188" fmla="*/ 4762923 h 5143500"/>
              <a:gd name="connsiteX189" fmla="*/ 754254 w 4572000"/>
              <a:gd name="connsiteY189" fmla="*/ 4761431 h 5143500"/>
              <a:gd name="connsiteX190" fmla="*/ 752335 w 4572000"/>
              <a:gd name="connsiteY190" fmla="*/ 4759939 h 5143500"/>
              <a:gd name="connsiteX191" fmla="*/ 752548 w 4572000"/>
              <a:gd name="connsiteY191" fmla="*/ 4758661 h 5143500"/>
              <a:gd name="connsiteX192" fmla="*/ 756598 w 4572000"/>
              <a:gd name="connsiteY192" fmla="*/ 4751627 h 5143500"/>
              <a:gd name="connsiteX193" fmla="*/ 758090 w 4572000"/>
              <a:gd name="connsiteY193" fmla="*/ 4750987 h 5143500"/>
              <a:gd name="connsiteX194" fmla="*/ 759369 w 4572000"/>
              <a:gd name="connsiteY194" fmla="*/ 4750135 h 5143500"/>
              <a:gd name="connsiteX195" fmla="*/ 762353 w 4572000"/>
              <a:gd name="connsiteY195" fmla="*/ 4751840 h 5143500"/>
              <a:gd name="connsiteX196" fmla="*/ 765337 w 4572000"/>
              <a:gd name="connsiteY196" fmla="*/ 4756103 h 5143500"/>
              <a:gd name="connsiteX197" fmla="*/ 766403 w 4572000"/>
              <a:gd name="connsiteY197" fmla="*/ 4758021 h 5143500"/>
              <a:gd name="connsiteX198" fmla="*/ 766829 w 4572000"/>
              <a:gd name="connsiteY198" fmla="*/ 4759300 h 5143500"/>
              <a:gd name="connsiteX199" fmla="*/ 765550 w 4572000"/>
              <a:gd name="connsiteY199" fmla="*/ 4760579 h 5143500"/>
              <a:gd name="connsiteX200" fmla="*/ 766190 w 4572000"/>
              <a:gd name="connsiteY200" fmla="*/ 4761858 h 5143500"/>
              <a:gd name="connsiteX201" fmla="*/ 769174 w 4572000"/>
              <a:gd name="connsiteY201" fmla="*/ 4759300 h 5143500"/>
              <a:gd name="connsiteX202" fmla="*/ 772584 w 4572000"/>
              <a:gd name="connsiteY202" fmla="*/ 4757808 h 5143500"/>
              <a:gd name="connsiteX203" fmla="*/ 771945 w 4572000"/>
              <a:gd name="connsiteY203" fmla="*/ 4756742 h 5143500"/>
              <a:gd name="connsiteX204" fmla="*/ 769813 w 4572000"/>
              <a:gd name="connsiteY204" fmla="*/ 4757382 h 5143500"/>
              <a:gd name="connsiteX205" fmla="*/ 768321 w 4572000"/>
              <a:gd name="connsiteY205" fmla="*/ 4756955 h 5143500"/>
              <a:gd name="connsiteX206" fmla="*/ 764485 w 4572000"/>
              <a:gd name="connsiteY206" fmla="*/ 4750348 h 5143500"/>
              <a:gd name="connsiteX207" fmla="*/ 765337 w 4572000"/>
              <a:gd name="connsiteY207" fmla="*/ 4747577 h 5143500"/>
              <a:gd name="connsiteX208" fmla="*/ 771945 w 4572000"/>
              <a:gd name="connsiteY208" fmla="*/ 4744380 h 5143500"/>
              <a:gd name="connsiteX209" fmla="*/ 775994 w 4572000"/>
              <a:gd name="connsiteY209" fmla="*/ 4736920 h 5143500"/>
              <a:gd name="connsiteX210" fmla="*/ 773437 w 4572000"/>
              <a:gd name="connsiteY210" fmla="*/ 4725197 h 5143500"/>
              <a:gd name="connsiteX211" fmla="*/ 774502 w 4572000"/>
              <a:gd name="connsiteY211" fmla="*/ 4723491 h 5143500"/>
              <a:gd name="connsiteX212" fmla="*/ 770239 w 4572000"/>
              <a:gd name="connsiteY212" fmla="*/ 4717949 h 5143500"/>
              <a:gd name="connsiteX213" fmla="*/ 772371 w 4572000"/>
              <a:gd name="connsiteY213" fmla="*/ 4714752 h 5143500"/>
              <a:gd name="connsiteX214" fmla="*/ 769600 w 4572000"/>
              <a:gd name="connsiteY214" fmla="*/ 4715179 h 5143500"/>
              <a:gd name="connsiteX215" fmla="*/ 767255 w 4572000"/>
              <a:gd name="connsiteY215" fmla="*/ 4712195 h 5143500"/>
              <a:gd name="connsiteX216" fmla="*/ 765763 w 4572000"/>
              <a:gd name="connsiteY216" fmla="*/ 4713047 h 5143500"/>
              <a:gd name="connsiteX217" fmla="*/ 763632 w 4572000"/>
              <a:gd name="connsiteY217" fmla="*/ 4712195 h 5143500"/>
              <a:gd name="connsiteX218" fmla="*/ 757024 w 4572000"/>
              <a:gd name="connsiteY218" fmla="*/ 4702390 h 5143500"/>
              <a:gd name="connsiteX219" fmla="*/ 790062 w 4572000"/>
              <a:gd name="connsiteY219" fmla="*/ 4735428 h 5143500"/>
              <a:gd name="connsiteX220" fmla="*/ 757024 w 4572000"/>
              <a:gd name="connsiteY220" fmla="*/ 4768466 h 5143500"/>
              <a:gd name="connsiteX221" fmla="*/ 723987 w 4572000"/>
              <a:gd name="connsiteY221" fmla="*/ 4735428 h 5143500"/>
              <a:gd name="connsiteX222" fmla="*/ 757024 w 4572000"/>
              <a:gd name="connsiteY222" fmla="*/ 4702390 h 5143500"/>
              <a:gd name="connsiteX223" fmla="*/ 757024 w 4572000"/>
              <a:gd name="connsiteY223" fmla="*/ 4695143 h 5143500"/>
              <a:gd name="connsiteX224" fmla="*/ 716740 w 4572000"/>
              <a:gd name="connsiteY224" fmla="*/ 4735428 h 5143500"/>
              <a:gd name="connsiteX225" fmla="*/ 757024 w 4572000"/>
              <a:gd name="connsiteY225" fmla="*/ 4775713 h 5143500"/>
              <a:gd name="connsiteX226" fmla="*/ 797309 w 4572000"/>
              <a:gd name="connsiteY226" fmla="*/ 4735428 h 5143500"/>
              <a:gd name="connsiteX227" fmla="*/ 757024 w 4572000"/>
              <a:gd name="connsiteY227" fmla="*/ 4695143 h 5143500"/>
              <a:gd name="connsiteX228" fmla="*/ 0 w 4572000"/>
              <a:gd name="connsiteY228" fmla="*/ 0 h 5143500"/>
              <a:gd name="connsiteX229" fmla="*/ 4572000 w 4572000"/>
              <a:gd name="connsiteY229" fmla="*/ 0 h 5143500"/>
              <a:gd name="connsiteX230" fmla="*/ 4572000 w 4572000"/>
              <a:gd name="connsiteY230" fmla="*/ 5143500 h 5143500"/>
              <a:gd name="connsiteX231" fmla="*/ 0 w 4572000"/>
              <a:gd name="connsiteY231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</a:cxnLst>
            <a:rect l="l" t="t" r="r" b="b"/>
            <a:pathLst>
              <a:path w="4572000" h="5143500">
                <a:moveTo>
                  <a:pt x="423450" y="4895075"/>
                </a:moveTo>
                <a:cubicBezTo>
                  <a:pt x="452012" y="4895075"/>
                  <a:pt x="453930" y="4901896"/>
                  <a:pt x="453930" y="4912979"/>
                </a:cubicBezTo>
                <a:cubicBezTo>
                  <a:pt x="453930" y="4917029"/>
                  <a:pt x="452012" y="4935999"/>
                  <a:pt x="416416" y="4935999"/>
                </a:cubicBezTo>
                <a:cubicBezTo>
                  <a:pt x="404906" y="4935999"/>
                  <a:pt x="391691" y="4931523"/>
                  <a:pt x="391691" y="4918734"/>
                </a:cubicBezTo>
                <a:cubicBezTo>
                  <a:pt x="391691" y="4911061"/>
                  <a:pt x="399578" y="4895075"/>
                  <a:pt x="423450" y="4895075"/>
                </a:cubicBezTo>
                <a:close/>
                <a:moveTo>
                  <a:pt x="515529" y="4808537"/>
                </a:moveTo>
                <a:cubicBezTo>
                  <a:pt x="534926" y="4808537"/>
                  <a:pt x="536418" y="4826868"/>
                  <a:pt x="536418" y="4848822"/>
                </a:cubicBezTo>
                <a:cubicBezTo>
                  <a:pt x="536418" y="4870989"/>
                  <a:pt x="534926" y="4889320"/>
                  <a:pt x="515529" y="4889320"/>
                </a:cubicBezTo>
                <a:cubicBezTo>
                  <a:pt x="496133" y="4889320"/>
                  <a:pt x="494641" y="4870989"/>
                  <a:pt x="494641" y="4848822"/>
                </a:cubicBezTo>
                <a:cubicBezTo>
                  <a:pt x="494641" y="4826868"/>
                  <a:pt x="496133" y="4808537"/>
                  <a:pt x="515529" y="4808537"/>
                </a:cubicBezTo>
                <a:close/>
                <a:moveTo>
                  <a:pt x="416842" y="4808537"/>
                </a:moveTo>
                <a:cubicBezTo>
                  <a:pt x="426221" y="4808537"/>
                  <a:pt x="430271" y="4815571"/>
                  <a:pt x="430271" y="4831344"/>
                </a:cubicBezTo>
                <a:cubicBezTo>
                  <a:pt x="430271" y="4845199"/>
                  <a:pt x="429205" y="4855003"/>
                  <a:pt x="414498" y="4855003"/>
                </a:cubicBezTo>
                <a:cubicBezTo>
                  <a:pt x="406185" y="4855003"/>
                  <a:pt x="401922" y="4847756"/>
                  <a:pt x="401922" y="4833262"/>
                </a:cubicBezTo>
                <a:cubicBezTo>
                  <a:pt x="401922" y="4812587"/>
                  <a:pt x="407251" y="4808537"/>
                  <a:pt x="416842" y="4808537"/>
                </a:cubicBezTo>
                <a:close/>
                <a:moveTo>
                  <a:pt x="515529" y="4801077"/>
                </a:moveTo>
                <a:cubicBezTo>
                  <a:pt x="490591" y="4801077"/>
                  <a:pt x="471195" y="4822179"/>
                  <a:pt x="471195" y="4849035"/>
                </a:cubicBezTo>
                <a:cubicBezTo>
                  <a:pt x="471195" y="4876105"/>
                  <a:pt x="490591" y="4897206"/>
                  <a:pt x="515529" y="4897206"/>
                </a:cubicBezTo>
                <a:cubicBezTo>
                  <a:pt x="540467" y="4897206"/>
                  <a:pt x="559864" y="4876105"/>
                  <a:pt x="559864" y="4849035"/>
                </a:cubicBezTo>
                <a:cubicBezTo>
                  <a:pt x="559864" y="4821966"/>
                  <a:pt x="540467" y="4801077"/>
                  <a:pt x="515529" y="4801077"/>
                </a:cubicBezTo>
                <a:close/>
                <a:moveTo>
                  <a:pt x="414711" y="4801077"/>
                </a:moveTo>
                <a:cubicBezTo>
                  <a:pt x="392757" y="4801077"/>
                  <a:pt x="381247" y="4817276"/>
                  <a:pt x="381247" y="4833262"/>
                </a:cubicBezTo>
                <a:cubicBezTo>
                  <a:pt x="381247" y="4844133"/>
                  <a:pt x="385936" y="4852232"/>
                  <a:pt x="395528" y="4857987"/>
                </a:cubicBezTo>
                <a:cubicBezTo>
                  <a:pt x="382526" y="4860758"/>
                  <a:pt x="375705" y="4866726"/>
                  <a:pt x="375705" y="4875892"/>
                </a:cubicBezTo>
                <a:cubicBezTo>
                  <a:pt x="375705" y="4890385"/>
                  <a:pt x="385723" y="4894009"/>
                  <a:pt x="395741" y="4895714"/>
                </a:cubicBezTo>
                <a:cubicBezTo>
                  <a:pt x="381247" y="4900617"/>
                  <a:pt x="374000" y="4908503"/>
                  <a:pt x="374000" y="4920013"/>
                </a:cubicBezTo>
                <a:cubicBezTo>
                  <a:pt x="374000" y="4928539"/>
                  <a:pt x="383165" y="4944738"/>
                  <a:pt x="418121" y="4944738"/>
                </a:cubicBezTo>
                <a:cubicBezTo>
                  <a:pt x="439649" y="4944738"/>
                  <a:pt x="464587" y="4934720"/>
                  <a:pt x="464587" y="4906158"/>
                </a:cubicBezTo>
                <a:cubicBezTo>
                  <a:pt x="464587" y="4898485"/>
                  <a:pt x="462456" y="4892304"/>
                  <a:pt x="457980" y="4887189"/>
                </a:cubicBezTo>
                <a:cubicBezTo>
                  <a:pt x="450732" y="4878236"/>
                  <a:pt x="444552" y="4876957"/>
                  <a:pt x="413858" y="4876957"/>
                </a:cubicBezTo>
                <a:lnTo>
                  <a:pt x="390199" y="4876957"/>
                </a:lnTo>
                <a:cubicBezTo>
                  <a:pt x="387641" y="4876957"/>
                  <a:pt x="385936" y="4875465"/>
                  <a:pt x="385936" y="4873973"/>
                </a:cubicBezTo>
                <a:cubicBezTo>
                  <a:pt x="385936" y="4866087"/>
                  <a:pt x="400217" y="4864382"/>
                  <a:pt x="416629" y="4862676"/>
                </a:cubicBezTo>
                <a:lnTo>
                  <a:pt x="426860" y="4861398"/>
                </a:lnTo>
                <a:cubicBezTo>
                  <a:pt x="431549" y="4860971"/>
                  <a:pt x="450520" y="4854364"/>
                  <a:pt x="450520" y="4832196"/>
                </a:cubicBezTo>
                <a:cubicBezTo>
                  <a:pt x="450520" y="4828147"/>
                  <a:pt x="449240" y="4824310"/>
                  <a:pt x="448388" y="4821539"/>
                </a:cubicBezTo>
                <a:cubicBezTo>
                  <a:pt x="447962" y="4820047"/>
                  <a:pt x="447536" y="4818555"/>
                  <a:pt x="447536" y="4817916"/>
                </a:cubicBezTo>
                <a:cubicBezTo>
                  <a:pt x="447536" y="4816637"/>
                  <a:pt x="449240" y="4814505"/>
                  <a:pt x="450520" y="4814292"/>
                </a:cubicBezTo>
                <a:cubicBezTo>
                  <a:pt x="450732" y="4814505"/>
                  <a:pt x="451372" y="4815145"/>
                  <a:pt x="451585" y="4815784"/>
                </a:cubicBezTo>
                <a:cubicBezTo>
                  <a:pt x="453077" y="4817916"/>
                  <a:pt x="455209" y="4820900"/>
                  <a:pt x="458193" y="4820900"/>
                </a:cubicBezTo>
                <a:cubicBezTo>
                  <a:pt x="463308" y="4820900"/>
                  <a:pt x="466932" y="4816850"/>
                  <a:pt x="466932" y="4810882"/>
                </a:cubicBezTo>
                <a:cubicBezTo>
                  <a:pt x="466932" y="4804061"/>
                  <a:pt x="461390" y="4801717"/>
                  <a:pt x="456701" y="4801717"/>
                </a:cubicBezTo>
                <a:cubicBezTo>
                  <a:pt x="449240" y="4801717"/>
                  <a:pt x="444552" y="4808111"/>
                  <a:pt x="442207" y="4812587"/>
                </a:cubicBezTo>
                <a:cubicBezTo>
                  <a:pt x="436025" y="4804914"/>
                  <a:pt x="427073" y="4801077"/>
                  <a:pt x="414711" y="4801077"/>
                </a:cubicBezTo>
                <a:close/>
                <a:moveTo>
                  <a:pt x="883527" y="4760478"/>
                </a:moveTo>
                <a:lnTo>
                  <a:pt x="883527" y="4890078"/>
                </a:lnTo>
                <a:lnTo>
                  <a:pt x="890727" y="4890078"/>
                </a:lnTo>
                <a:lnTo>
                  <a:pt x="890727" y="4760478"/>
                </a:lnTo>
                <a:close/>
                <a:moveTo>
                  <a:pt x="685407" y="4738625"/>
                </a:moveTo>
                <a:cubicBezTo>
                  <a:pt x="660895" y="4738625"/>
                  <a:pt x="646827" y="4758661"/>
                  <a:pt x="646827" y="4794043"/>
                </a:cubicBezTo>
                <a:cubicBezTo>
                  <a:pt x="646827" y="4794043"/>
                  <a:pt x="646827" y="4800437"/>
                  <a:pt x="646827" y="4802782"/>
                </a:cubicBezTo>
                <a:cubicBezTo>
                  <a:pt x="644270" y="4802782"/>
                  <a:pt x="629776" y="4802782"/>
                  <a:pt x="629776" y="4802782"/>
                </a:cubicBezTo>
                <a:lnTo>
                  <a:pt x="629776" y="4813653"/>
                </a:lnTo>
                <a:cubicBezTo>
                  <a:pt x="629776" y="4813653"/>
                  <a:pt x="644270" y="4813653"/>
                  <a:pt x="646827" y="4813653"/>
                </a:cubicBezTo>
                <a:cubicBezTo>
                  <a:pt x="646827" y="4816637"/>
                  <a:pt x="646827" y="4880794"/>
                  <a:pt x="646827" y="4883778"/>
                </a:cubicBezTo>
                <a:cubicBezTo>
                  <a:pt x="644270" y="4883778"/>
                  <a:pt x="629776" y="4883778"/>
                  <a:pt x="629776" y="4883778"/>
                </a:cubicBezTo>
                <a:lnTo>
                  <a:pt x="629776" y="4894222"/>
                </a:lnTo>
                <a:lnTo>
                  <a:pt x="685194" y="4894222"/>
                </a:lnTo>
                <a:lnTo>
                  <a:pt x="685194" y="4883778"/>
                </a:lnTo>
                <a:cubicBezTo>
                  <a:pt x="685194" y="4883778"/>
                  <a:pt x="669847" y="4883778"/>
                  <a:pt x="667290" y="4883778"/>
                </a:cubicBezTo>
                <a:cubicBezTo>
                  <a:pt x="667290" y="4880794"/>
                  <a:pt x="667290" y="4816637"/>
                  <a:pt x="667290" y="4813653"/>
                </a:cubicBezTo>
                <a:cubicBezTo>
                  <a:pt x="669847" y="4813653"/>
                  <a:pt x="685194" y="4813653"/>
                  <a:pt x="685194" y="4813653"/>
                </a:cubicBezTo>
                <a:lnTo>
                  <a:pt x="685194" y="4802782"/>
                </a:lnTo>
                <a:cubicBezTo>
                  <a:pt x="685194" y="4802782"/>
                  <a:pt x="669847" y="4802782"/>
                  <a:pt x="667290" y="4802782"/>
                </a:cubicBezTo>
                <a:cubicBezTo>
                  <a:pt x="667290" y="4800011"/>
                  <a:pt x="667290" y="4779976"/>
                  <a:pt x="667290" y="4779976"/>
                </a:cubicBezTo>
                <a:cubicBezTo>
                  <a:pt x="667290" y="4759300"/>
                  <a:pt x="673471" y="4746511"/>
                  <a:pt x="683276" y="4746511"/>
                </a:cubicBezTo>
                <a:cubicBezTo>
                  <a:pt x="684767" y="4746511"/>
                  <a:pt x="686259" y="4746724"/>
                  <a:pt x="686899" y="4746938"/>
                </a:cubicBezTo>
                <a:cubicBezTo>
                  <a:pt x="686686" y="4747577"/>
                  <a:pt x="686686" y="4748003"/>
                  <a:pt x="686259" y="4748430"/>
                </a:cubicBezTo>
                <a:cubicBezTo>
                  <a:pt x="685833" y="4749282"/>
                  <a:pt x="685194" y="4750135"/>
                  <a:pt x="685194" y="4751840"/>
                </a:cubicBezTo>
                <a:cubicBezTo>
                  <a:pt x="685194" y="4759087"/>
                  <a:pt x="689244" y="4763563"/>
                  <a:pt x="695851" y="4763563"/>
                </a:cubicBezTo>
                <a:cubicBezTo>
                  <a:pt x="700540" y="4763563"/>
                  <a:pt x="705656" y="4759939"/>
                  <a:pt x="705656" y="4754611"/>
                </a:cubicBezTo>
                <a:cubicBezTo>
                  <a:pt x="705656" y="4743527"/>
                  <a:pt x="695425" y="4738625"/>
                  <a:pt x="685407" y="4738625"/>
                </a:cubicBezTo>
                <a:close/>
                <a:moveTo>
                  <a:pt x="360359" y="4738625"/>
                </a:moveTo>
                <a:cubicBezTo>
                  <a:pt x="335847" y="4738625"/>
                  <a:pt x="321779" y="4758661"/>
                  <a:pt x="321779" y="4794043"/>
                </a:cubicBezTo>
                <a:cubicBezTo>
                  <a:pt x="321779" y="4794043"/>
                  <a:pt x="321779" y="4800437"/>
                  <a:pt x="321779" y="4802782"/>
                </a:cubicBezTo>
                <a:cubicBezTo>
                  <a:pt x="319221" y="4802782"/>
                  <a:pt x="304727" y="4802782"/>
                  <a:pt x="304727" y="4802782"/>
                </a:cubicBezTo>
                <a:lnTo>
                  <a:pt x="304727" y="4813653"/>
                </a:lnTo>
                <a:cubicBezTo>
                  <a:pt x="304727" y="4813653"/>
                  <a:pt x="319221" y="4813653"/>
                  <a:pt x="321779" y="4813653"/>
                </a:cubicBezTo>
                <a:cubicBezTo>
                  <a:pt x="321779" y="4816637"/>
                  <a:pt x="321779" y="4880794"/>
                  <a:pt x="321779" y="4883778"/>
                </a:cubicBezTo>
                <a:cubicBezTo>
                  <a:pt x="319221" y="4883778"/>
                  <a:pt x="304727" y="4883778"/>
                  <a:pt x="304727" y="4883778"/>
                </a:cubicBezTo>
                <a:lnTo>
                  <a:pt x="304727" y="4894222"/>
                </a:lnTo>
                <a:lnTo>
                  <a:pt x="360146" y="4894222"/>
                </a:lnTo>
                <a:lnTo>
                  <a:pt x="360146" y="4883778"/>
                </a:lnTo>
                <a:cubicBezTo>
                  <a:pt x="360146" y="4883778"/>
                  <a:pt x="344799" y="4883778"/>
                  <a:pt x="342241" y="4883778"/>
                </a:cubicBezTo>
                <a:cubicBezTo>
                  <a:pt x="342241" y="4880794"/>
                  <a:pt x="342241" y="4816637"/>
                  <a:pt x="342241" y="4813653"/>
                </a:cubicBezTo>
                <a:cubicBezTo>
                  <a:pt x="344799" y="4813653"/>
                  <a:pt x="360146" y="4813653"/>
                  <a:pt x="360146" y="4813653"/>
                </a:cubicBezTo>
                <a:lnTo>
                  <a:pt x="360146" y="4802782"/>
                </a:lnTo>
                <a:cubicBezTo>
                  <a:pt x="360146" y="4802782"/>
                  <a:pt x="344799" y="4802782"/>
                  <a:pt x="342241" y="4802782"/>
                </a:cubicBezTo>
                <a:cubicBezTo>
                  <a:pt x="342241" y="4800011"/>
                  <a:pt x="342241" y="4779976"/>
                  <a:pt x="342241" y="4779976"/>
                </a:cubicBezTo>
                <a:cubicBezTo>
                  <a:pt x="342241" y="4759300"/>
                  <a:pt x="348423" y="4746511"/>
                  <a:pt x="358227" y="4746511"/>
                </a:cubicBezTo>
                <a:cubicBezTo>
                  <a:pt x="359932" y="4746511"/>
                  <a:pt x="361211" y="4746724"/>
                  <a:pt x="361851" y="4746938"/>
                </a:cubicBezTo>
                <a:cubicBezTo>
                  <a:pt x="361638" y="4747577"/>
                  <a:pt x="361638" y="4748003"/>
                  <a:pt x="361211" y="4748430"/>
                </a:cubicBezTo>
                <a:cubicBezTo>
                  <a:pt x="360785" y="4749282"/>
                  <a:pt x="360146" y="4750135"/>
                  <a:pt x="360146" y="4751840"/>
                </a:cubicBezTo>
                <a:cubicBezTo>
                  <a:pt x="360146" y="4759087"/>
                  <a:pt x="364195" y="4763563"/>
                  <a:pt x="370803" y="4763563"/>
                </a:cubicBezTo>
                <a:cubicBezTo>
                  <a:pt x="375492" y="4763563"/>
                  <a:pt x="380608" y="4759939"/>
                  <a:pt x="380608" y="4754611"/>
                </a:cubicBezTo>
                <a:cubicBezTo>
                  <a:pt x="380608" y="4743527"/>
                  <a:pt x="370376" y="4738625"/>
                  <a:pt x="360359" y="4738625"/>
                </a:cubicBezTo>
                <a:close/>
                <a:moveTo>
                  <a:pt x="284266" y="4738412"/>
                </a:moveTo>
                <a:cubicBezTo>
                  <a:pt x="259753" y="4738625"/>
                  <a:pt x="245686" y="4758661"/>
                  <a:pt x="245686" y="4794044"/>
                </a:cubicBezTo>
                <a:cubicBezTo>
                  <a:pt x="245686" y="4794044"/>
                  <a:pt x="245686" y="4800438"/>
                  <a:pt x="245686" y="4802782"/>
                </a:cubicBezTo>
                <a:cubicBezTo>
                  <a:pt x="243128" y="4802782"/>
                  <a:pt x="228634" y="4802782"/>
                  <a:pt x="228634" y="4802782"/>
                </a:cubicBezTo>
                <a:lnTo>
                  <a:pt x="228634" y="4813653"/>
                </a:lnTo>
                <a:cubicBezTo>
                  <a:pt x="228634" y="4813653"/>
                  <a:pt x="243128" y="4813653"/>
                  <a:pt x="245686" y="4813653"/>
                </a:cubicBezTo>
                <a:cubicBezTo>
                  <a:pt x="245686" y="4816637"/>
                  <a:pt x="245686" y="4880581"/>
                  <a:pt x="245686" y="4883565"/>
                </a:cubicBezTo>
                <a:cubicBezTo>
                  <a:pt x="243128" y="4883565"/>
                  <a:pt x="228634" y="4883565"/>
                  <a:pt x="228634" y="4883565"/>
                </a:cubicBezTo>
                <a:lnTo>
                  <a:pt x="228634" y="4894009"/>
                </a:lnTo>
                <a:lnTo>
                  <a:pt x="284052" y="4894009"/>
                </a:lnTo>
                <a:lnTo>
                  <a:pt x="284052" y="4883565"/>
                </a:lnTo>
                <a:cubicBezTo>
                  <a:pt x="284052" y="4883565"/>
                  <a:pt x="268706" y="4883565"/>
                  <a:pt x="266148" y="4883565"/>
                </a:cubicBezTo>
                <a:cubicBezTo>
                  <a:pt x="266148" y="4880581"/>
                  <a:pt x="266148" y="4816424"/>
                  <a:pt x="266148" y="4813440"/>
                </a:cubicBezTo>
                <a:cubicBezTo>
                  <a:pt x="268706" y="4813440"/>
                  <a:pt x="284052" y="4813440"/>
                  <a:pt x="284052" y="4813440"/>
                </a:cubicBezTo>
                <a:lnTo>
                  <a:pt x="284052" y="4802569"/>
                </a:lnTo>
                <a:cubicBezTo>
                  <a:pt x="284052" y="4802569"/>
                  <a:pt x="268706" y="4802569"/>
                  <a:pt x="266148" y="4802569"/>
                </a:cubicBezTo>
                <a:cubicBezTo>
                  <a:pt x="266148" y="4799798"/>
                  <a:pt x="266148" y="4779763"/>
                  <a:pt x="266148" y="4779763"/>
                </a:cubicBezTo>
                <a:cubicBezTo>
                  <a:pt x="266148" y="4759087"/>
                  <a:pt x="272329" y="4746298"/>
                  <a:pt x="282134" y="4746298"/>
                </a:cubicBezTo>
                <a:cubicBezTo>
                  <a:pt x="283839" y="4746298"/>
                  <a:pt x="285118" y="4746512"/>
                  <a:pt x="285758" y="4746725"/>
                </a:cubicBezTo>
                <a:cubicBezTo>
                  <a:pt x="285544" y="4747364"/>
                  <a:pt x="285544" y="4747790"/>
                  <a:pt x="285118" y="4748217"/>
                </a:cubicBezTo>
                <a:cubicBezTo>
                  <a:pt x="284692" y="4749069"/>
                  <a:pt x="284052" y="4749922"/>
                  <a:pt x="284052" y="4751627"/>
                </a:cubicBezTo>
                <a:cubicBezTo>
                  <a:pt x="284052" y="4758874"/>
                  <a:pt x="288102" y="4763350"/>
                  <a:pt x="294710" y="4763350"/>
                </a:cubicBezTo>
                <a:cubicBezTo>
                  <a:pt x="299399" y="4763350"/>
                  <a:pt x="304514" y="4759727"/>
                  <a:pt x="304514" y="4754398"/>
                </a:cubicBezTo>
                <a:cubicBezTo>
                  <a:pt x="304514" y="4743314"/>
                  <a:pt x="294283" y="4738412"/>
                  <a:pt x="284266" y="4738412"/>
                </a:cubicBezTo>
                <a:close/>
                <a:moveTo>
                  <a:pt x="603346" y="4735854"/>
                </a:moveTo>
                <a:lnTo>
                  <a:pt x="601427" y="4736280"/>
                </a:lnTo>
                <a:cubicBezTo>
                  <a:pt x="594607" y="4737559"/>
                  <a:pt x="586720" y="4738199"/>
                  <a:pt x="576916" y="4738199"/>
                </a:cubicBezTo>
                <a:lnTo>
                  <a:pt x="565832" y="4738199"/>
                </a:lnTo>
                <a:lnTo>
                  <a:pt x="565832" y="4748643"/>
                </a:lnTo>
                <a:cubicBezTo>
                  <a:pt x="565832" y="4748643"/>
                  <a:pt x="580326" y="4748643"/>
                  <a:pt x="582884" y="4748643"/>
                </a:cubicBezTo>
                <a:cubicBezTo>
                  <a:pt x="582884" y="4751627"/>
                  <a:pt x="582884" y="4880581"/>
                  <a:pt x="582884" y="4883565"/>
                </a:cubicBezTo>
                <a:cubicBezTo>
                  <a:pt x="580326" y="4883565"/>
                  <a:pt x="565832" y="4883565"/>
                  <a:pt x="565832" y="4883565"/>
                </a:cubicBezTo>
                <a:lnTo>
                  <a:pt x="565832" y="4894009"/>
                </a:lnTo>
                <a:lnTo>
                  <a:pt x="620398" y="4894009"/>
                </a:lnTo>
                <a:lnTo>
                  <a:pt x="620398" y="4883565"/>
                </a:lnTo>
                <a:cubicBezTo>
                  <a:pt x="620398" y="4883565"/>
                  <a:pt x="605903" y="4883565"/>
                  <a:pt x="603346" y="4883565"/>
                </a:cubicBezTo>
                <a:cubicBezTo>
                  <a:pt x="603346" y="4880367"/>
                  <a:pt x="603346" y="4735854"/>
                  <a:pt x="603346" y="4735854"/>
                </a:cubicBezTo>
                <a:close/>
                <a:moveTo>
                  <a:pt x="763632" y="4712195"/>
                </a:moveTo>
                <a:cubicBezTo>
                  <a:pt x="762779" y="4712195"/>
                  <a:pt x="762140" y="4712195"/>
                  <a:pt x="761927" y="4713047"/>
                </a:cubicBezTo>
                <a:cubicBezTo>
                  <a:pt x="761714" y="4713473"/>
                  <a:pt x="762140" y="4713900"/>
                  <a:pt x="762566" y="4714326"/>
                </a:cubicBezTo>
                <a:cubicBezTo>
                  <a:pt x="762566" y="4714326"/>
                  <a:pt x="762779" y="4714539"/>
                  <a:pt x="762779" y="4714539"/>
                </a:cubicBezTo>
                <a:cubicBezTo>
                  <a:pt x="762566" y="4714539"/>
                  <a:pt x="762353" y="4714539"/>
                  <a:pt x="762353" y="4714752"/>
                </a:cubicBezTo>
                <a:cubicBezTo>
                  <a:pt x="762353" y="4714965"/>
                  <a:pt x="762353" y="4715392"/>
                  <a:pt x="762353" y="4715605"/>
                </a:cubicBezTo>
                <a:cubicBezTo>
                  <a:pt x="762353" y="4715605"/>
                  <a:pt x="762140" y="4715392"/>
                  <a:pt x="761927" y="4715392"/>
                </a:cubicBezTo>
                <a:cubicBezTo>
                  <a:pt x="761287" y="4715179"/>
                  <a:pt x="760222" y="4715818"/>
                  <a:pt x="760008" y="4716244"/>
                </a:cubicBezTo>
                <a:cubicBezTo>
                  <a:pt x="759582" y="4716671"/>
                  <a:pt x="759369" y="4717523"/>
                  <a:pt x="759795" y="4718163"/>
                </a:cubicBezTo>
                <a:cubicBezTo>
                  <a:pt x="761074" y="4720294"/>
                  <a:pt x="764485" y="4718589"/>
                  <a:pt x="764485" y="4718589"/>
                </a:cubicBezTo>
                <a:cubicBezTo>
                  <a:pt x="764485" y="4718589"/>
                  <a:pt x="764058" y="4719655"/>
                  <a:pt x="763845" y="4720294"/>
                </a:cubicBezTo>
                <a:cubicBezTo>
                  <a:pt x="763845" y="4720294"/>
                  <a:pt x="763632" y="4720507"/>
                  <a:pt x="763206" y="4721147"/>
                </a:cubicBezTo>
                <a:cubicBezTo>
                  <a:pt x="762779" y="4721999"/>
                  <a:pt x="763419" y="4723065"/>
                  <a:pt x="763419" y="4723065"/>
                </a:cubicBezTo>
                <a:cubicBezTo>
                  <a:pt x="763419" y="4723065"/>
                  <a:pt x="762993" y="4723917"/>
                  <a:pt x="763206" y="4724983"/>
                </a:cubicBezTo>
                <a:cubicBezTo>
                  <a:pt x="763206" y="4726049"/>
                  <a:pt x="763419" y="4730951"/>
                  <a:pt x="761927" y="4731378"/>
                </a:cubicBezTo>
                <a:cubicBezTo>
                  <a:pt x="761074" y="4731591"/>
                  <a:pt x="760008" y="4732444"/>
                  <a:pt x="759582" y="4732657"/>
                </a:cubicBezTo>
                <a:cubicBezTo>
                  <a:pt x="759156" y="4733083"/>
                  <a:pt x="756598" y="4733936"/>
                  <a:pt x="756598" y="4732870"/>
                </a:cubicBezTo>
                <a:cubicBezTo>
                  <a:pt x="756598" y="4731804"/>
                  <a:pt x="757877" y="4730525"/>
                  <a:pt x="758090" y="4730099"/>
                </a:cubicBezTo>
                <a:cubicBezTo>
                  <a:pt x="758303" y="4729673"/>
                  <a:pt x="757238" y="4728820"/>
                  <a:pt x="757238" y="4728820"/>
                </a:cubicBezTo>
                <a:cubicBezTo>
                  <a:pt x="757238" y="4728820"/>
                  <a:pt x="757877" y="4727967"/>
                  <a:pt x="758303" y="4726475"/>
                </a:cubicBezTo>
                <a:cubicBezTo>
                  <a:pt x="758516" y="4725409"/>
                  <a:pt x="758730" y="4724770"/>
                  <a:pt x="758516" y="4723705"/>
                </a:cubicBezTo>
                <a:cubicBezTo>
                  <a:pt x="758516" y="4722425"/>
                  <a:pt x="757877" y="4721147"/>
                  <a:pt x="757877" y="4721147"/>
                </a:cubicBezTo>
                <a:cubicBezTo>
                  <a:pt x="757877" y="4721147"/>
                  <a:pt x="757024" y="4718376"/>
                  <a:pt x="754466" y="4717097"/>
                </a:cubicBezTo>
                <a:cubicBezTo>
                  <a:pt x="752548" y="4716031"/>
                  <a:pt x="750843" y="4716244"/>
                  <a:pt x="750843" y="4716244"/>
                </a:cubicBezTo>
                <a:cubicBezTo>
                  <a:pt x="750843" y="4716244"/>
                  <a:pt x="749351" y="4713900"/>
                  <a:pt x="747646" y="4713473"/>
                </a:cubicBezTo>
                <a:cubicBezTo>
                  <a:pt x="745941" y="4713047"/>
                  <a:pt x="745088" y="4713260"/>
                  <a:pt x="745088" y="4713260"/>
                </a:cubicBezTo>
                <a:lnTo>
                  <a:pt x="745728" y="4714113"/>
                </a:lnTo>
                <a:lnTo>
                  <a:pt x="742104" y="4714113"/>
                </a:lnTo>
                <a:lnTo>
                  <a:pt x="742530" y="4714539"/>
                </a:lnTo>
                <a:cubicBezTo>
                  <a:pt x="742530" y="4714539"/>
                  <a:pt x="737415" y="4714965"/>
                  <a:pt x="735070" y="4719868"/>
                </a:cubicBezTo>
                <a:cubicBezTo>
                  <a:pt x="732725" y="4724770"/>
                  <a:pt x="735283" y="4729673"/>
                  <a:pt x="735283" y="4729673"/>
                </a:cubicBezTo>
                <a:lnTo>
                  <a:pt x="736349" y="4728181"/>
                </a:lnTo>
                <a:lnTo>
                  <a:pt x="737415" y="4730525"/>
                </a:lnTo>
                <a:cubicBezTo>
                  <a:pt x="737415" y="4730525"/>
                  <a:pt x="738907" y="4730525"/>
                  <a:pt x="739120" y="4729246"/>
                </a:cubicBezTo>
                <a:cubicBezTo>
                  <a:pt x="739546" y="4727967"/>
                  <a:pt x="739546" y="4729673"/>
                  <a:pt x="739546" y="4729673"/>
                </a:cubicBezTo>
                <a:lnTo>
                  <a:pt x="740186" y="4730312"/>
                </a:lnTo>
                <a:cubicBezTo>
                  <a:pt x="740186" y="4730312"/>
                  <a:pt x="737415" y="4730738"/>
                  <a:pt x="737415" y="4733722"/>
                </a:cubicBezTo>
                <a:cubicBezTo>
                  <a:pt x="737415" y="4736067"/>
                  <a:pt x="739760" y="4737559"/>
                  <a:pt x="739760" y="4737559"/>
                </a:cubicBezTo>
                <a:lnTo>
                  <a:pt x="744449" y="4739904"/>
                </a:lnTo>
                <a:lnTo>
                  <a:pt x="744022" y="4737772"/>
                </a:lnTo>
                <a:cubicBezTo>
                  <a:pt x="744022" y="4737772"/>
                  <a:pt x="745728" y="4739051"/>
                  <a:pt x="747220" y="4740117"/>
                </a:cubicBezTo>
                <a:cubicBezTo>
                  <a:pt x="748712" y="4741396"/>
                  <a:pt x="749138" y="4742248"/>
                  <a:pt x="749138" y="4742248"/>
                </a:cubicBezTo>
                <a:cubicBezTo>
                  <a:pt x="749138" y="4742248"/>
                  <a:pt x="749351" y="4741822"/>
                  <a:pt x="749564" y="4741609"/>
                </a:cubicBezTo>
                <a:cubicBezTo>
                  <a:pt x="749778" y="4741609"/>
                  <a:pt x="750204" y="4741609"/>
                  <a:pt x="750417" y="4742035"/>
                </a:cubicBezTo>
                <a:cubicBezTo>
                  <a:pt x="750843" y="4742462"/>
                  <a:pt x="750630" y="4742674"/>
                  <a:pt x="750630" y="4742674"/>
                </a:cubicBezTo>
                <a:cubicBezTo>
                  <a:pt x="750630" y="4742674"/>
                  <a:pt x="749990" y="4742674"/>
                  <a:pt x="749778" y="4743101"/>
                </a:cubicBezTo>
                <a:cubicBezTo>
                  <a:pt x="749564" y="4743527"/>
                  <a:pt x="751269" y="4744380"/>
                  <a:pt x="752335" y="4745446"/>
                </a:cubicBezTo>
                <a:cubicBezTo>
                  <a:pt x="752974" y="4746085"/>
                  <a:pt x="753188" y="4746724"/>
                  <a:pt x="753401" y="4748216"/>
                </a:cubicBezTo>
                <a:cubicBezTo>
                  <a:pt x="753614" y="4749922"/>
                  <a:pt x="752974" y="4752053"/>
                  <a:pt x="752974" y="4752053"/>
                </a:cubicBezTo>
                <a:cubicBezTo>
                  <a:pt x="752974" y="4752053"/>
                  <a:pt x="751269" y="4755890"/>
                  <a:pt x="750843" y="4756742"/>
                </a:cubicBezTo>
                <a:cubicBezTo>
                  <a:pt x="750630" y="4757169"/>
                  <a:pt x="750204" y="4758021"/>
                  <a:pt x="750204" y="4758021"/>
                </a:cubicBezTo>
                <a:cubicBezTo>
                  <a:pt x="750204" y="4758021"/>
                  <a:pt x="749351" y="4759087"/>
                  <a:pt x="748925" y="4759300"/>
                </a:cubicBezTo>
                <a:cubicBezTo>
                  <a:pt x="748498" y="4759513"/>
                  <a:pt x="747859" y="4759300"/>
                  <a:pt x="747220" y="4759727"/>
                </a:cubicBezTo>
                <a:cubicBezTo>
                  <a:pt x="746794" y="4759939"/>
                  <a:pt x="746580" y="4760792"/>
                  <a:pt x="746580" y="4760792"/>
                </a:cubicBezTo>
                <a:cubicBezTo>
                  <a:pt x="746580" y="4760792"/>
                  <a:pt x="748286" y="4760579"/>
                  <a:pt x="750417" y="4761005"/>
                </a:cubicBezTo>
                <a:cubicBezTo>
                  <a:pt x="752548" y="4761431"/>
                  <a:pt x="754254" y="4762923"/>
                  <a:pt x="754254" y="4762923"/>
                </a:cubicBezTo>
                <a:cubicBezTo>
                  <a:pt x="754254" y="4762923"/>
                  <a:pt x="755106" y="4761858"/>
                  <a:pt x="754254" y="4761431"/>
                </a:cubicBezTo>
                <a:cubicBezTo>
                  <a:pt x="753401" y="4761005"/>
                  <a:pt x="752548" y="4760579"/>
                  <a:pt x="752335" y="4759939"/>
                </a:cubicBezTo>
                <a:cubicBezTo>
                  <a:pt x="752122" y="4759513"/>
                  <a:pt x="752335" y="4759087"/>
                  <a:pt x="752548" y="4758661"/>
                </a:cubicBezTo>
                <a:cubicBezTo>
                  <a:pt x="752761" y="4758234"/>
                  <a:pt x="755959" y="4752053"/>
                  <a:pt x="756598" y="4751627"/>
                </a:cubicBezTo>
                <a:cubicBezTo>
                  <a:pt x="757238" y="4751200"/>
                  <a:pt x="757238" y="4751200"/>
                  <a:pt x="758090" y="4750987"/>
                </a:cubicBezTo>
                <a:cubicBezTo>
                  <a:pt x="758943" y="4750561"/>
                  <a:pt x="759369" y="4750135"/>
                  <a:pt x="759369" y="4750135"/>
                </a:cubicBezTo>
                <a:cubicBezTo>
                  <a:pt x="759369" y="4750135"/>
                  <a:pt x="761287" y="4750987"/>
                  <a:pt x="762353" y="4751840"/>
                </a:cubicBezTo>
                <a:cubicBezTo>
                  <a:pt x="763419" y="4752906"/>
                  <a:pt x="764911" y="4755463"/>
                  <a:pt x="765337" y="4756103"/>
                </a:cubicBezTo>
                <a:cubicBezTo>
                  <a:pt x="765763" y="4756955"/>
                  <a:pt x="765977" y="4757169"/>
                  <a:pt x="766403" y="4758021"/>
                </a:cubicBezTo>
                <a:cubicBezTo>
                  <a:pt x="766403" y="4758021"/>
                  <a:pt x="766829" y="4758874"/>
                  <a:pt x="766829" y="4759300"/>
                </a:cubicBezTo>
                <a:cubicBezTo>
                  <a:pt x="766829" y="4759727"/>
                  <a:pt x="765763" y="4760153"/>
                  <a:pt x="765550" y="4760579"/>
                </a:cubicBezTo>
                <a:cubicBezTo>
                  <a:pt x="765337" y="4761219"/>
                  <a:pt x="766190" y="4761858"/>
                  <a:pt x="766190" y="4761858"/>
                </a:cubicBezTo>
                <a:cubicBezTo>
                  <a:pt x="766190" y="4761858"/>
                  <a:pt x="767255" y="4760366"/>
                  <a:pt x="769174" y="4759300"/>
                </a:cubicBezTo>
                <a:cubicBezTo>
                  <a:pt x="771092" y="4758234"/>
                  <a:pt x="772584" y="4757808"/>
                  <a:pt x="772584" y="4757808"/>
                </a:cubicBezTo>
                <a:cubicBezTo>
                  <a:pt x="772584" y="4757808"/>
                  <a:pt x="772584" y="4756742"/>
                  <a:pt x="771945" y="4756742"/>
                </a:cubicBezTo>
                <a:cubicBezTo>
                  <a:pt x="771305" y="4756742"/>
                  <a:pt x="770453" y="4757169"/>
                  <a:pt x="769813" y="4757382"/>
                </a:cubicBezTo>
                <a:cubicBezTo>
                  <a:pt x="769174" y="4757595"/>
                  <a:pt x="768747" y="4757169"/>
                  <a:pt x="768321" y="4756955"/>
                </a:cubicBezTo>
                <a:cubicBezTo>
                  <a:pt x="767682" y="4756529"/>
                  <a:pt x="764911" y="4750987"/>
                  <a:pt x="764485" y="4750348"/>
                </a:cubicBezTo>
                <a:cubicBezTo>
                  <a:pt x="764271" y="4749708"/>
                  <a:pt x="764058" y="4748643"/>
                  <a:pt x="765337" y="4747577"/>
                </a:cubicBezTo>
                <a:cubicBezTo>
                  <a:pt x="766616" y="4746511"/>
                  <a:pt x="770666" y="4745232"/>
                  <a:pt x="771945" y="4744380"/>
                </a:cubicBezTo>
                <a:cubicBezTo>
                  <a:pt x="773223" y="4743527"/>
                  <a:pt x="775142" y="4742462"/>
                  <a:pt x="775994" y="4736920"/>
                </a:cubicBezTo>
                <a:cubicBezTo>
                  <a:pt x="777486" y="4730738"/>
                  <a:pt x="774076" y="4726262"/>
                  <a:pt x="773437" y="4725197"/>
                </a:cubicBezTo>
                <a:cubicBezTo>
                  <a:pt x="773437" y="4725197"/>
                  <a:pt x="774502" y="4725197"/>
                  <a:pt x="774502" y="4723491"/>
                </a:cubicBezTo>
                <a:cubicBezTo>
                  <a:pt x="774502" y="4721999"/>
                  <a:pt x="771092" y="4718802"/>
                  <a:pt x="770239" y="4717949"/>
                </a:cubicBezTo>
                <a:lnTo>
                  <a:pt x="772371" y="4714752"/>
                </a:lnTo>
                <a:lnTo>
                  <a:pt x="769600" y="4715179"/>
                </a:lnTo>
                <a:cubicBezTo>
                  <a:pt x="769600" y="4715179"/>
                  <a:pt x="768747" y="4712408"/>
                  <a:pt x="767255" y="4712195"/>
                </a:cubicBezTo>
                <a:cubicBezTo>
                  <a:pt x="765763" y="4711981"/>
                  <a:pt x="765763" y="4713047"/>
                  <a:pt x="765763" y="4713047"/>
                </a:cubicBezTo>
                <a:cubicBezTo>
                  <a:pt x="765763" y="4713047"/>
                  <a:pt x="764485" y="4712195"/>
                  <a:pt x="763632" y="4712195"/>
                </a:cubicBezTo>
                <a:close/>
                <a:moveTo>
                  <a:pt x="757024" y="4702390"/>
                </a:moveTo>
                <a:cubicBezTo>
                  <a:pt x="775355" y="4702390"/>
                  <a:pt x="790062" y="4717098"/>
                  <a:pt x="790062" y="4735428"/>
                </a:cubicBezTo>
                <a:cubicBezTo>
                  <a:pt x="790062" y="4753759"/>
                  <a:pt x="775355" y="4768466"/>
                  <a:pt x="757024" y="4768466"/>
                </a:cubicBezTo>
                <a:cubicBezTo>
                  <a:pt x="738694" y="4768466"/>
                  <a:pt x="723987" y="4753759"/>
                  <a:pt x="723987" y="4735428"/>
                </a:cubicBezTo>
                <a:cubicBezTo>
                  <a:pt x="723987" y="4717098"/>
                  <a:pt x="738694" y="4702390"/>
                  <a:pt x="757024" y="4702390"/>
                </a:cubicBezTo>
                <a:close/>
                <a:moveTo>
                  <a:pt x="757024" y="4695143"/>
                </a:moveTo>
                <a:cubicBezTo>
                  <a:pt x="734857" y="4695143"/>
                  <a:pt x="716740" y="4713261"/>
                  <a:pt x="716740" y="4735428"/>
                </a:cubicBezTo>
                <a:cubicBezTo>
                  <a:pt x="716740" y="4757595"/>
                  <a:pt x="734857" y="4775713"/>
                  <a:pt x="757024" y="4775713"/>
                </a:cubicBezTo>
                <a:cubicBezTo>
                  <a:pt x="779192" y="4775713"/>
                  <a:pt x="797309" y="4757595"/>
                  <a:pt x="797309" y="4735428"/>
                </a:cubicBezTo>
                <a:cubicBezTo>
                  <a:pt x="797309" y="4713261"/>
                  <a:pt x="779405" y="4695143"/>
                  <a:pt x="757024" y="4695143"/>
                </a:cubicBezTo>
                <a:close/>
                <a:moveTo>
                  <a:pt x="0" y="0"/>
                </a:moveTo>
                <a:lnTo>
                  <a:pt x="4572000" y="0"/>
                </a:lnTo>
                <a:lnTo>
                  <a:pt x="4572000" y="5143500"/>
                </a:lnTo>
                <a:lnTo>
                  <a:pt x="0" y="5143500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 b="0"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1"/>
          </p:nvPr>
        </p:nvSpPr>
        <p:spPr>
          <a:xfrm>
            <a:off x="5229979" y="2600551"/>
            <a:ext cx="6963191" cy="2915556"/>
          </a:xfrm>
          <a:solidFill>
            <a:schemeClr val="accent2"/>
          </a:solidFill>
        </p:spPr>
        <p:txBody>
          <a:bodyPr lIns="288000" tIns="144000" rIns="288000" bIns="144000" anchor="ctr"/>
          <a:lstStyle>
            <a:lvl1pPr>
              <a:defRPr sz="1600"/>
            </a:lvl1pPr>
            <a:lvl2pPr>
              <a:defRPr sz="12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8" name="Espace réservé du texte 6"/>
          <p:cNvSpPr>
            <a:spLocks noGrp="1"/>
          </p:cNvSpPr>
          <p:nvPr>
            <p:ph type="body" sz="quarter" idx="14"/>
          </p:nvPr>
        </p:nvSpPr>
        <p:spPr>
          <a:xfrm>
            <a:off x="301352" y="278418"/>
            <a:ext cx="11585848" cy="266740"/>
          </a:xfrm>
        </p:spPr>
        <p:txBody>
          <a:bodyPr wrap="square">
            <a:spAutoFit/>
          </a:bodyPr>
          <a:lstStyle>
            <a:lvl1pPr>
              <a:spcBef>
                <a:spcPts val="0"/>
              </a:spcBef>
              <a:defRPr sz="1733" b="0" cap="none" baseline="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defRPr sz="1733" b="0" cap="none" baseline="0"/>
            </a:lvl2pPr>
            <a:lvl3pPr>
              <a:spcBef>
                <a:spcPts val="0"/>
              </a:spcBef>
              <a:defRPr sz="1733" b="0" cap="none" baseline="0"/>
            </a:lvl3pPr>
            <a:lvl4pPr>
              <a:spcBef>
                <a:spcPts val="0"/>
              </a:spcBef>
              <a:defRPr sz="1733" b="0" cap="none" baseline="0"/>
            </a:lvl4pPr>
            <a:lvl5pPr>
              <a:spcBef>
                <a:spcPts val="0"/>
              </a:spcBef>
              <a:defRPr sz="1733" b="0" cap="none" baseline="0"/>
            </a:lvl5pPr>
            <a:lvl6pPr>
              <a:spcBef>
                <a:spcPts val="0"/>
              </a:spcBef>
              <a:defRPr sz="1733" b="0" cap="none" baseline="0"/>
            </a:lvl6pPr>
            <a:lvl7pPr>
              <a:spcBef>
                <a:spcPts val="0"/>
              </a:spcBef>
              <a:defRPr sz="1733" b="0" cap="none" baseline="0"/>
            </a:lvl7pPr>
            <a:lvl8pPr>
              <a:spcBef>
                <a:spcPts val="0"/>
              </a:spcBef>
              <a:defRPr sz="1733" b="0" cap="none" baseline="0"/>
            </a:lvl8pPr>
            <a:lvl9pPr>
              <a:spcBef>
                <a:spcPts val="0"/>
              </a:spcBef>
              <a:defRPr sz="1733" b="0" cap="none" baseline="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" name="Espace réservé du numéro de diapositive 6">
            <a:extLst>
              <a:ext uri="{FF2B5EF4-FFF2-40B4-BE49-F238E27FC236}">
                <a16:creationId xmlns:a16="http://schemas.microsoft.com/office/drawing/2014/main" id="{90CD69C7-588C-E7F2-422E-AD9D2284A54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20FA724-6C74-496E-92EE-CCE1819C79F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03219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me fond + Imag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  2"/>
          <p:cNvSpPr>
            <a:spLocks noGrp="1"/>
          </p:cNvSpPr>
          <p:nvPr>
            <p:ph type="pic" sz="quarter" idx="10"/>
          </p:nvPr>
        </p:nvSpPr>
        <p:spPr>
          <a:xfrm>
            <a:off x="1349377" y="753534"/>
            <a:ext cx="9493249" cy="5350933"/>
          </a:xfrm>
        </p:spPr>
        <p:txBody>
          <a:bodyPr anchor="ctr" anchorCtr="0"/>
          <a:lstStyle>
            <a:lvl1pPr algn="ctr">
              <a:defRPr b="0"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9" name="Espace réservé du texte 6"/>
          <p:cNvSpPr>
            <a:spLocks noGrp="1"/>
          </p:cNvSpPr>
          <p:nvPr>
            <p:ph type="body" sz="quarter" idx="13"/>
          </p:nvPr>
        </p:nvSpPr>
        <p:spPr>
          <a:xfrm>
            <a:off x="301352" y="278418"/>
            <a:ext cx="11585848" cy="266740"/>
          </a:xfrm>
        </p:spPr>
        <p:txBody>
          <a:bodyPr wrap="square">
            <a:spAutoFit/>
          </a:bodyPr>
          <a:lstStyle>
            <a:lvl1pPr>
              <a:spcBef>
                <a:spcPts val="0"/>
              </a:spcBef>
              <a:defRPr sz="1733" b="0" cap="none" baseline="0"/>
            </a:lvl1pPr>
            <a:lvl2pPr>
              <a:spcBef>
                <a:spcPts val="0"/>
              </a:spcBef>
              <a:defRPr sz="1733" b="0" cap="none" baseline="0"/>
            </a:lvl2pPr>
            <a:lvl3pPr>
              <a:spcBef>
                <a:spcPts val="0"/>
              </a:spcBef>
              <a:defRPr sz="1733" b="0" cap="none" baseline="0"/>
            </a:lvl3pPr>
            <a:lvl4pPr>
              <a:spcBef>
                <a:spcPts val="0"/>
              </a:spcBef>
              <a:defRPr sz="1733" b="0" cap="none" baseline="0"/>
            </a:lvl4pPr>
            <a:lvl5pPr>
              <a:spcBef>
                <a:spcPts val="0"/>
              </a:spcBef>
              <a:defRPr sz="1733" b="0" cap="none" baseline="0"/>
            </a:lvl5pPr>
            <a:lvl6pPr>
              <a:spcBef>
                <a:spcPts val="0"/>
              </a:spcBef>
              <a:defRPr sz="1733" b="0" cap="none" baseline="0"/>
            </a:lvl6pPr>
            <a:lvl7pPr>
              <a:spcBef>
                <a:spcPts val="0"/>
              </a:spcBef>
              <a:defRPr sz="1733" b="0" cap="none" baseline="0"/>
            </a:lvl7pPr>
            <a:lvl8pPr>
              <a:spcBef>
                <a:spcPts val="0"/>
              </a:spcBef>
              <a:defRPr sz="1733" b="0" cap="none" baseline="0"/>
            </a:lvl8pPr>
            <a:lvl9pPr>
              <a:spcBef>
                <a:spcPts val="0"/>
              </a:spcBef>
              <a:defRPr sz="1733" b="0" cap="none" baseline="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" name="Espace réservé du numéro de diapositive 3">
            <a:extLst>
              <a:ext uri="{FF2B5EF4-FFF2-40B4-BE49-F238E27FC236}">
                <a16:creationId xmlns:a16="http://schemas.microsoft.com/office/drawing/2014/main" id="{8A04971D-6275-5E42-5015-3D0873E8189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421EC-FA53-4E1E-9E3E-44E0371D5B5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05560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+ Trame gauche avec image et bloc contenu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1" name="Espace réservé pour une image  2"/>
          <p:cNvSpPr>
            <a:spLocks noGrp="1"/>
          </p:cNvSpPr>
          <p:nvPr>
            <p:ph type="pic" sz="quarter" idx="10"/>
          </p:nvPr>
        </p:nvSpPr>
        <p:spPr>
          <a:xfrm>
            <a:off x="611278" y="1918009"/>
            <a:ext cx="6962021" cy="3958503"/>
          </a:xfrm>
        </p:spPr>
        <p:txBody>
          <a:bodyPr anchor="ctr" anchorCtr="0"/>
          <a:lstStyle>
            <a:lvl1pPr algn="ctr">
              <a:defRPr b="0"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1"/>
          </p:nvPr>
        </p:nvSpPr>
        <p:spPr>
          <a:xfrm>
            <a:off x="6524369" y="2906548"/>
            <a:ext cx="5668800" cy="1977600"/>
          </a:xfrm>
          <a:solidFill>
            <a:schemeClr val="bg1"/>
          </a:solidFill>
        </p:spPr>
        <p:txBody>
          <a:bodyPr lIns="288000" tIns="144000" rIns="288000" bIns="144000" anchor="ctr">
            <a:noAutofit/>
          </a:bodyPr>
          <a:lstStyle>
            <a:lvl1pPr>
              <a:defRPr sz="1600"/>
            </a:lvl1pPr>
            <a:lvl2pPr>
              <a:defRPr sz="12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8" name="Espace réservé du texte 6"/>
          <p:cNvSpPr>
            <a:spLocks noGrp="1"/>
          </p:cNvSpPr>
          <p:nvPr>
            <p:ph type="body" sz="quarter" idx="14"/>
          </p:nvPr>
        </p:nvSpPr>
        <p:spPr>
          <a:xfrm>
            <a:off x="301352" y="278418"/>
            <a:ext cx="11585848" cy="266740"/>
          </a:xfrm>
        </p:spPr>
        <p:txBody>
          <a:bodyPr wrap="square">
            <a:spAutoFit/>
          </a:bodyPr>
          <a:lstStyle>
            <a:lvl1pPr>
              <a:spcBef>
                <a:spcPts val="0"/>
              </a:spcBef>
              <a:defRPr sz="1733" b="0" cap="none" baseline="0"/>
            </a:lvl1pPr>
            <a:lvl2pPr>
              <a:spcBef>
                <a:spcPts val="0"/>
              </a:spcBef>
              <a:defRPr sz="1733" b="0" cap="none" baseline="0"/>
            </a:lvl2pPr>
            <a:lvl3pPr>
              <a:spcBef>
                <a:spcPts val="0"/>
              </a:spcBef>
              <a:defRPr sz="1733" b="0" cap="none" baseline="0"/>
            </a:lvl3pPr>
            <a:lvl4pPr>
              <a:spcBef>
                <a:spcPts val="0"/>
              </a:spcBef>
              <a:defRPr sz="1733" b="0" cap="none" baseline="0"/>
            </a:lvl4pPr>
            <a:lvl5pPr>
              <a:spcBef>
                <a:spcPts val="0"/>
              </a:spcBef>
              <a:defRPr sz="1733" b="0" cap="none" baseline="0"/>
            </a:lvl5pPr>
            <a:lvl6pPr>
              <a:spcBef>
                <a:spcPts val="0"/>
              </a:spcBef>
              <a:defRPr sz="1733" b="0" cap="none" baseline="0"/>
            </a:lvl6pPr>
            <a:lvl7pPr>
              <a:spcBef>
                <a:spcPts val="0"/>
              </a:spcBef>
              <a:defRPr sz="1733" b="0" cap="none" baseline="0"/>
            </a:lvl7pPr>
            <a:lvl8pPr>
              <a:spcBef>
                <a:spcPts val="0"/>
              </a:spcBef>
              <a:defRPr sz="1733" b="0" cap="none" baseline="0"/>
            </a:lvl8pPr>
            <a:lvl9pPr>
              <a:spcBef>
                <a:spcPts val="0"/>
              </a:spcBef>
              <a:defRPr sz="1733" b="0" cap="none" baseline="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" name="Espace réservé du numéro de diapositive 6">
            <a:extLst>
              <a:ext uri="{FF2B5EF4-FFF2-40B4-BE49-F238E27FC236}">
                <a16:creationId xmlns:a16="http://schemas.microsoft.com/office/drawing/2014/main" id="{D71DB6FF-475B-2BED-376C-F1B5B1EC1A2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F4F8A-7E1F-48ED-B3BB-D61E06581DD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38405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re + Full image et blo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pour une image 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423450 w 9144000"/>
              <a:gd name="connsiteY0" fmla="*/ 4895075 h 5143500"/>
              <a:gd name="connsiteX1" fmla="*/ 453930 w 9144000"/>
              <a:gd name="connsiteY1" fmla="*/ 4912979 h 5143500"/>
              <a:gd name="connsiteX2" fmla="*/ 416416 w 9144000"/>
              <a:gd name="connsiteY2" fmla="*/ 4935999 h 5143500"/>
              <a:gd name="connsiteX3" fmla="*/ 391691 w 9144000"/>
              <a:gd name="connsiteY3" fmla="*/ 4918734 h 5143500"/>
              <a:gd name="connsiteX4" fmla="*/ 423450 w 9144000"/>
              <a:gd name="connsiteY4" fmla="*/ 4895075 h 5143500"/>
              <a:gd name="connsiteX5" fmla="*/ 515529 w 9144000"/>
              <a:gd name="connsiteY5" fmla="*/ 4808537 h 5143500"/>
              <a:gd name="connsiteX6" fmla="*/ 536418 w 9144000"/>
              <a:gd name="connsiteY6" fmla="*/ 4848822 h 5143500"/>
              <a:gd name="connsiteX7" fmla="*/ 515529 w 9144000"/>
              <a:gd name="connsiteY7" fmla="*/ 4889320 h 5143500"/>
              <a:gd name="connsiteX8" fmla="*/ 494641 w 9144000"/>
              <a:gd name="connsiteY8" fmla="*/ 4848822 h 5143500"/>
              <a:gd name="connsiteX9" fmla="*/ 515529 w 9144000"/>
              <a:gd name="connsiteY9" fmla="*/ 4808537 h 5143500"/>
              <a:gd name="connsiteX10" fmla="*/ 416843 w 9144000"/>
              <a:gd name="connsiteY10" fmla="*/ 4808537 h 5143500"/>
              <a:gd name="connsiteX11" fmla="*/ 430271 w 9144000"/>
              <a:gd name="connsiteY11" fmla="*/ 4831344 h 5143500"/>
              <a:gd name="connsiteX12" fmla="*/ 414498 w 9144000"/>
              <a:gd name="connsiteY12" fmla="*/ 4855003 h 5143500"/>
              <a:gd name="connsiteX13" fmla="*/ 401922 w 9144000"/>
              <a:gd name="connsiteY13" fmla="*/ 4833262 h 5143500"/>
              <a:gd name="connsiteX14" fmla="*/ 416843 w 9144000"/>
              <a:gd name="connsiteY14" fmla="*/ 4808537 h 5143500"/>
              <a:gd name="connsiteX15" fmla="*/ 515529 w 9144000"/>
              <a:gd name="connsiteY15" fmla="*/ 4801077 h 5143500"/>
              <a:gd name="connsiteX16" fmla="*/ 471195 w 9144000"/>
              <a:gd name="connsiteY16" fmla="*/ 4849035 h 5143500"/>
              <a:gd name="connsiteX17" fmla="*/ 515529 w 9144000"/>
              <a:gd name="connsiteY17" fmla="*/ 4897206 h 5143500"/>
              <a:gd name="connsiteX18" fmla="*/ 559864 w 9144000"/>
              <a:gd name="connsiteY18" fmla="*/ 4849035 h 5143500"/>
              <a:gd name="connsiteX19" fmla="*/ 515529 w 9144000"/>
              <a:gd name="connsiteY19" fmla="*/ 4801077 h 5143500"/>
              <a:gd name="connsiteX20" fmla="*/ 414711 w 9144000"/>
              <a:gd name="connsiteY20" fmla="*/ 4801077 h 5143500"/>
              <a:gd name="connsiteX21" fmla="*/ 381247 w 9144000"/>
              <a:gd name="connsiteY21" fmla="*/ 4833262 h 5143500"/>
              <a:gd name="connsiteX22" fmla="*/ 395528 w 9144000"/>
              <a:gd name="connsiteY22" fmla="*/ 4857987 h 5143500"/>
              <a:gd name="connsiteX23" fmla="*/ 375705 w 9144000"/>
              <a:gd name="connsiteY23" fmla="*/ 4875892 h 5143500"/>
              <a:gd name="connsiteX24" fmla="*/ 395741 w 9144000"/>
              <a:gd name="connsiteY24" fmla="*/ 4895714 h 5143500"/>
              <a:gd name="connsiteX25" fmla="*/ 374000 w 9144000"/>
              <a:gd name="connsiteY25" fmla="*/ 4920013 h 5143500"/>
              <a:gd name="connsiteX26" fmla="*/ 418121 w 9144000"/>
              <a:gd name="connsiteY26" fmla="*/ 4944738 h 5143500"/>
              <a:gd name="connsiteX27" fmla="*/ 464587 w 9144000"/>
              <a:gd name="connsiteY27" fmla="*/ 4906158 h 5143500"/>
              <a:gd name="connsiteX28" fmla="*/ 457980 w 9144000"/>
              <a:gd name="connsiteY28" fmla="*/ 4887189 h 5143500"/>
              <a:gd name="connsiteX29" fmla="*/ 413859 w 9144000"/>
              <a:gd name="connsiteY29" fmla="*/ 4876957 h 5143500"/>
              <a:gd name="connsiteX30" fmla="*/ 390199 w 9144000"/>
              <a:gd name="connsiteY30" fmla="*/ 4876957 h 5143500"/>
              <a:gd name="connsiteX31" fmla="*/ 385936 w 9144000"/>
              <a:gd name="connsiteY31" fmla="*/ 4873973 h 5143500"/>
              <a:gd name="connsiteX32" fmla="*/ 416629 w 9144000"/>
              <a:gd name="connsiteY32" fmla="*/ 4862676 h 5143500"/>
              <a:gd name="connsiteX33" fmla="*/ 426860 w 9144000"/>
              <a:gd name="connsiteY33" fmla="*/ 4861398 h 5143500"/>
              <a:gd name="connsiteX34" fmla="*/ 450520 w 9144000"/>
              <a:gd name="connsiteY34" fmla="*/ 4832196 h 5143500"/>
              <a:gd name="connsiteX35" fmla="*/ 448388 w 9144000"/>
              <a:gd name="connsiteY35" fmla="*/ 4821539 h 5143500"/>
              <a:gd name="connsiteX36" fmla="*/ 447536 w 9144000"/>
              <a:gd name="connsiteY36" fmla="*/ 4817916 h 5143500"/>
              <a:gd name="connsiteX37" fmla="*/ 450520 w 9144000"/>
              <a:gd name="connsiteY37" fmla="*/ 4814292 h 5143500"/>
              <a:gd name="connsiteX38" fmla="*/ 451585 w 9144000"/>
              <a:gd name="connsiteY38" fmla="*/ 4815784 h 5143500"/>
              <a:gd name="connsiteX39" fmla="*/ 458193 w 9144000"/>
              <a:gd name="connsiteY39" fmla="*/ 4820900 h 5143500"/>
              <a:gd name="connsiteX40" fmla="*/ 466932 w 9144000"/>
              <a:gd name="connsiteY40" fmla="*/ 4810882 h 5143500"/>
              <a:gd name="connsiteX41" fmla="*/ 456701 w 9144000"/>
              <a:gd name="connsiteY41" fmla="*/ 4801717 h 5143500"/>
              <a:gd name="connsiteX42" fmla="*/ 442207 w 9144000"/>
              <a:gd name="connsiteY42" fmla="*/ 4812587 h 5143500"/>
              <a:gd name="connsiteX43" fmla="*/ 414711 w 9144000"/>
              <a:gd name="connsiteY43" fmla="*/ 4801077 h 5143500"/>
              <a:gd name="connsiteX44" fmla="*/ 883527 w 9144000"/>
              <a:gd name="connsiteY44" fmla="*/ 4760478 h 5143500"/>
              <a:gd name="connsiteX45" fmla="*/ 883527 w 9144000"/>
              <a:gd name="connsiteY45" fmla="*/ 4890078 h 5143500"/>
              <a:gd name="connsiteX46" fmla="*/ 890727 w 9144000"/>
              <a:gd name="connsiteY46" fmla="*/ 4890078 h 5143500"/>
              <a:gd name="connsiteX47" fmla="*/ 890727 w 9144000"/>
              <a:gd name="connsiteY47" fmla="*/ 4760478 h 5143500"/>
              <a:gd name="connsiteX48" fmla="*/ 685407 w 9144000"/>
              <a:gd name="connsiteY48" fmla="*/ 4738625 h 5143500"/>
              <a:gd name="connsiteX49" fmla="*/ 646828 w 9144000"/>
              <a:gd name="connsiteY49" fmla="*/ 4794043 h 5143500"/>
              <a:gd name="connsiteX50" fmla="*/ 646828 w 9144000"/>
              <a:gd name="connsiteY50" fmla="*/ 4802782 h 5143500"/>
              <a:gd name="connsiteX51" fmla="*/ 629776 w 9144000"/>
              <a:gd name="connsiteY51" fmla="*/ 4802782 h 5143500"/>
              <a:gd name="connsiteX52" fmla="*/ 629776 w 9144000"/>
              <a:gd name="connsiteY52" fmla="*/ 4813653 h 5143500"/>
              <a:gd name="connsiteX53" fmla="*/ 646828 w 9144000"/>
              <a:gd name="connsiteY53" fmla="*/ 4813653 h 5143500"/>
              <a:gd name="connsiteX54" fmla="*/ 646828 w 9144000"/>
              <a:gd name="connsiteY54" fmla="*/ 4883778 h 5143500"/>
              <a:gd name="connsiteX55" fmla="*/ 629776 w 9144000"/>
              <a:gd name="connsiteY55" fmla="*/ 4883778 h 5143500"/>
              <a:gd name="connsiteX56" fmla="*/ 629776 w 9144000"/>
              <a:gd name="connsiteY56" fmla="*/ 4894222 h 5143500"/>
              <a:gd name="connsiteX57" fmla="*/ 685194 w 9144000"/>
              <a:gd name="connsiteY57" fmla="*/ 4894222 h 5143500"/>
              <a:gd name="connsiteX58" fmla="*/ 685194 w 9144000"/>
              <a:gd name="connsiteY58" fmla="*/ 4883778 h 5143500"/>
              <a:gd name="connsiteX59" fmla="*/ 667290 w 9144000"/>
              <a:gd name="connsiteY59" fmla="*/ 4883778 h 5143500"/>
              <a:gd name="connsiteX60" fmla="*/ 667290 w 9144000"/>
              <a:gd name="connsiteY60" fmla="*/ 4813653 h 5143500"/>
              <a:gd name="connsiteX61" fmla="*/ 685194 w 9144000"/>
              <a:gd name="connsiteY61" fmla="*/ 4813653 h 5143500"/>
              <a:gd name="connsiteX62" fmla="*/ 685194 w 9144000"/>
              <a:gd name="connsiteY62" fmla="*/ 4802782 h 5143500"/>
              <a:gd name="connsiteX63" fmla="*/ 667290 w 9144000"/>
              <a:gd name="connsiteY63" fmla="*/ 4802782 h 5143500"/>
              <a:gd name="connsiteX64" fmla="*/ 667290 w 9144000"/>
              <a:gd name="connsiteY64" fmla="*/ 4779976 h 5143500"/>
              <a:gd name="connsiteX65" fmla="*/ 683276 w 9144000"/>
              <a:gd name="connsiteY65" fmla="*/ 4746511 h 5143500"/>
              <a:gd name="connsiteX66" fmla="*/ 686899 w 9144000"/>
              <a:gd name="connsiteY66" fmla="*/ 4746938 h 5143500"/>
              <a:gd name="connsiteX67" fmla="*/ 686260 w 9144000"/>
              <a:gd name="connsiteY67" fmla="*/ 4748430 h 5143500"/>
              <a:gd name="connsiteX68" fmla="*/ 685194 w 9144000"/>
              <a:gd name="connsiteY68" fmla="*/ 4751840 h 5143500"/>
              <a:gd name="connsiteX69" fmla="*/ 695852 w 9144000"/>
              <a:gd name="connsiteY69" fmla="*/ 4763563 h 5143500"/>
              <a:gd name="connsiteX70" fmla="*/ 705656 w 9144000"/>
              <a:gd name="connsiteY70" fmla="*/ 4754611 h 5143500"/>
              <a:gd name="connsiteX71" fmla="*/ 685407 w 9144000"/>
              <a:gd name="connsiteY71" fmla="*/ 4738625 h 5143500"/>
              <a:gd name="connsiteX72" fmla="*/ 360359 w 9144000"/>
              <a:gd name="connsiteY72" fmla="*/ 4738625 h 5143500"/>
              <a:gd name="connsiteX73" fmla="*/ 321779 w 9144000"/>
              <a:gd name="connsiteY73" fmla="*/ 4794043 h 5143500"/>
              <a:gd name="connsiteX74" fmla="*/ 321779 w 9144000"/>
              <a:gd name="connsiteY74" fmla="*/ 4802782 h 5143500"/>
              <a:gd name="connsiteX75" fmla="*/ 304727 w 9144000"/>
              <a:gd name="connsiteY75" fmla="*/ 4802782 h 5143500"/>
              <a:gd name="connsiteX76" fmla="*/ 304727 w 9144000"/>
              <a:gd name="connsiteY76" fmla="*/ 4813653 h 5143500"/>
              <a:gd name="connsiteX77" fmla="*/ 321779 w 9144000"/>
              <a:gd name="connsiteY77" fmla="*/ 4813653 h 5143500"/>
              <a:gd name="connsiteX78" fmla="*/ 321779 w 9144000"/>
              <a:gd name="connsiteY78" fmla="*/ 4883778 h 5143500"/>
              <a:gd name="connsiteX79" fmla="*/ 304727 w 9144000"/>
              <a:gd name="connsiteY79" fmla="*/ 4883778 h 5143500"/>
              <a:gd name="connsiteX80" fmla="*/ 304727 w 9144000"/>
              <a:gd name="connsiteY80" fmla="*/ 4894222 h 5143500"/>
              <a:gd name="connsiteX81" fmla="*/ 360146 w 9144000"/>
              <a:gd name="connsiteY81" fmla="*/ 4894222 h 5143500"/>
              <a:gd name="connsiteX82" fmla="*/ 360146 w 9144000"/>
              <a:gd name="connsiteY82" fmla="*/ 4883778 h 5143500"/>
              <a:gd name="connsiteX83" fmla="*/ 342241 w 9144000"/>
              <a:gd name="connsiteY83" fmla="*/ 4883778 h 5143500"/>
              <a:gd name="connsiteX84" fmla="*/ 342241 w 9144000"/>
              <a:gd name="connsiteY84" fmla="*/ 4813653 h 5143500"/>
              <a:gd name="connsiteX85" fmla="*/ 360146 w 9144000"/>
              <a:gd name="connsiteY85" fmla="*/ 4813653 h 5143500"/>
              <a:gd name="connsiteX86" fmla="*/ 360146 w 9144000"/>
              <a:gd name="connsiteY86" fmla="*/ 4802782 h 5143500"/>
              <a:gd name="connsiteX87" fmla="*/ 342241 w 9144000"/>
              <a:gd name="connsiteY87" fmla="*/ 4802782 h 5143500"/>
              <a:gd name="connsiteX88" fmla="*/ 342241 w 9144000"/>
              <a:gd name="connsiteY88" fmla="*/ 4779976 h 5143500"/>
              <a:gd name="connsiteX89" fmla="*/ 358227 w 9144000"/>
              <a:gd name="connsiteY89" fmla="*/ 4746511 h 5143500"/>
              <a:gd name="connsiteX90" fmla="*/ 361851 w 9144000"/>
              <a:gd name="connsiteY90" fmla="*/ 4746938 h 5143500"/>
              <a:gd name="connsiteX91" fmla="*/ 361211 w 9144000"/>
              <a:gd name="connsiteY91" fmla="*/ 4748430 h 5143500"/>
              <a:gd name="connsiteX92" fmla="*/ 360146 w 9144000"/>
              <a:gd name="connsiteY92" fmla="*/ 4751840 h 5143500"/>
              <a:gd name="connsiteX93" fmla="*/ 370803 w 9144000"/>
              <a:gd name="connsiteY93" fmla="*/ 4763563 h 5143500"/>
              <a:gd name="connsiteX94" fmla="*/ 380608 w 9144000"/>
              <a:gd name="connsiteY94" fmla="*/ 4754611 h 5143500"/>
              <a:gd name="connsiteX95" fmla="*/ 360359 w 9144000"/>
              <a:gd name="connsiteY95" fmla="*/ 4738625 h 5143500"/>
              <a:gd name="connsiteX96" fmla="*/ 284266 w 9144000"/>
              <a:gd name="connsiteY96" fmla="*/ 4738412 h 5143500"/>
              <a:gd name="connsiteX97" fmla="*/ 245686 w 9144000"/>
              <a:gd name="connsiteY97" fmla="*/ 4794044 h 5143500"/>
              <a:gd name="connsiteX98" fmla="*/ 245686 w 9144000"/>
              <a:gd name="connsiteY98" fmla="*/ 4802782 h 5143500"/>
              <a:gd name="connsiteX99" fmla="*/ 228634 w 9144000"/>
              <a:gd name="connsiteY99" fmla="*/ 4802782 h 5143500"/>
              <a:gd name="connsiteX100" fmla="*/ 228634 w 9144000"/>
              <a:gd name="connsiteY100" fmla="*/ 4813653 h 5143500"/>
              <a:gd name="connsiteX101" fmla="*/ 245686 w 9144000"/>
              <a:gd name="connsiteY101" fmla="*/ 4813653 h 5143500"/>
              <a:gd name="connsiteX102" fmla="*/ 245686 w 9144000"/>
              <a:gd name="connsiteY102" fmla="*/ 4883565 h 5143500"/>
              <a:gd name="connsiteX103" fmla="*/ 228634 w 9144000"/>
              <a:gd name="connsiteY103" fmla="*/ 4883565 h 5143500"/>
              <a:gd name="connsiteX104" fmla="*/ 228634 w 9144000"/>
              <a:gd name="connsiteY104" fmla="*/ 4894009 h 5143500"/>
              <a:gd name="connsiteX105" fmla="*/ 284052 w 9144000"/>
              <a:gd name="connsiteY105" fmla="*/ 4894009 h 5143500"/>
              <a:gd name="connsiteX106" fmla="*/ 284052 w 9144000"/>
              <a:gd name="connsiteY106" fmla="*/ 4883565 h 5143500"/>
              <a:gd name="connsiteX107" fmla="*/ 266148 w 9144000"/>
              <a:gd name="connsiteY107" fmla="*/ 4883565 h 5143500"/>
              <a:gd name="connsiteX108" fmla="*/ 266148 w 9144000"/>
              <a:gd name="connsiteY108" fmla="*/ 4813440 h 5143500"/>
              <a:gd name="connsiteX109" fmla="*/ 284052 w 9144000"/>
              <a:gd name="connsiteY109" fmla="*/ 4813440 h 5143500"/>
              <a:gd name="connsiteX110" fmla="*/ 284052 w 9144000"/>
              <a:gd name="connsiteY110" fmla="*/ 4802569 h 5143500"/>
              <a:gd name="connsiteX111" fmla="*/ 266148 w 9144000"/>
              <a:gd name="connsiteY111" fmla="*/ 4802569 h 5143500"/>
              <a:gd name="connsiteX112" fmla="*/ 266148 w 9144000"/>
              <a:gd name="connsiteY112" fmla="*/ 4779763 h 5143500"/>
              <a:gd name="connsiteX113" fmla="*/ 282134 w 9144000"/>
              <a:gd name="connsiteY113" fmla="*/ 4746298 h 5143500"/>
              <a:gd name="connsiteX114" fmla="*/ 285758 w 9144000"/>
              <a:gd name="connsiteY114" fmla="*/ 4746725 h 5143500"/>
              <a:gd name="connsiteX115" fmla="*/ 285118 w 9144000"/>
              <a:gd name="connsiteY115" fmla="*/ 4748217 h 5143500"/>
              <a:gd name="connsiteX116" fmla="*/ 284052 w 9144000"/>
              <a:gd name="connsiteY116" fmla="*/ 4751627 h 5143500"/>
              <a:gd name="connsiteX117" fmla="*/ 294710 w 9144000"/>
              <a:gd name="connsiteY117" fmla="*/ 4763350 h 5143500"/>
              <a:gd name="connsiteX118" fmla="*/ 304515 w 9144000"/>
              <a:gd name="connsiteY118" fmla="*/ 4754398 h 5143500"/>
              <a:gd name="connsiteX119" fmla="*/ 284266 w 9144000"/>
              <a:gd name="connsiteY119" fmla="*/ 4738412 h 5143500"/>
              <a:gd name="connsiteX120" fmla="*/ 603346 w 9144000"/>
              <a:gd name="connsiteY120" fmla="*/ 4735854 h 5143500"/>
              <a:gd name="connsiteX121" fmla="*/ 601427 w 9144000"/>
              <a:gd name="connsiteY121" fmla="*/ 4736280 h 5143500"/>
              <a:gd name="connsiteX122" fmla="*/ 576916 w 9144000"/>
              <a:gd name="connsiteY122" fmla="*/ 4738199 h 5143500"/>
              <a:gd name="connsiteX123" fmla="*/ 565832 w 9144000"/>
              <a:gd name="connsiteY123" fmla="*/ 4738199 h 5143500"/>
              <a:gd name="connsiteX124" fmla="*/ 565832 w 9144000"/>
              <a:gd name="connsiteY124" fmla="*/ 4748643 h 5143500"/>
              <a:gd name="connsiteX125" fmla="*/ 582884 w 9144000"/>
              <a:gd name="connsiteY125" fmla="*/ 4748643 h 5143500"/>
              <a:gd name="connsiteX126" fmla="*/ 582884 w 9144000"/>
              <a:gd name="connsiteY126" fmla="*/ 4883565 h 5143500"/>
              <a:gd name="connsiteX127" fmla="*/ 565832 w 9144000"/>
              <a:gd name="connsiteY127" fmla="*/ 4883565 h 5143500"/>
              <a:gd name="connsiteX128" fmla="*/ 565832 w 9144000"/>
              <a:gd name="connsiteY128" fmla="*/ 4894009 h 5143500"/>
              <a:gd name="connsiteX129" fmla="*/ 620398 w 9144000"/>
              <a:gd name="connsiteY129" fmla="*/ 4894009 h 5143500"/>
              <a:gd name="connsiteX130" fmla="*/ 620398 w 9144000"/>
              <a:gd name="connsiteY130" fmla="*/ 4883565 h 5143500"/>
              <a:gd name="connsiteX131" fmla="*/ 603346 w 9144000"/>
              <a:gd name="connsiteY131" fmla="*/ 4883565 h 5143500"/>
              <a:gd name="connsiteX132" fmla="*/ 603346 w 9144000"/>
              <a:gd name="connsiteY132" fmla="*/ 4735854 h 5143500"/>
              <a:gd name="connsiteX133" fmla="*/ 763632 w 9144000"/>
              <a:gd name="connsiteY133" fmla="*/ 4712195 h 5143500"/>
              <a:gd name="connsiteX134" fmla="*/ 761927 w 9144000"/>
              <a:gd name="connsiteY134" fmla="*/ 4713047 h 5143500"/>
              <a:gd name="connsiteX135" fmla="*/ 762566 w 9144000"/>
              <a:gd name="connsiteY135" fmla="*/ 4714326 h 5143500"/>
              <a:gd name="connsiteX136" fmla="*/ 762779 w 9144000"/>
              <a:gd name="connsiteY136" fmla="*/ 4714539 h 5143500"/>
              <a:gd name="connsiteX137" fmla="*/ 762353 w 9144000"/>
              <a:gd name="connsiteY137" fmla="*/ 4714752 h 5143500"/>
              <a:gd name="connsiteX138" fmla="*/ 762353 w 9144000"/>
              <a:gd name="connsiteY138" fmla="*/ 4715605 h 5143500"/>
              <a:gd name="connsiteX139" fmla="*/ 761927 w 9144000"/>
              <a:gd name="connsiteY139" fmla="*/ 4715392 h 5143500"/>
              <a:gd name="connsiteX140" fmla="*/ 760009 w 9144000"/>
              <a:gd name="connsiteY140" fmla="*/ 4716244 h 5143500"/>
              <a:gd name="connsiteX141" fmla="*/ 759795 w 9144000"/>
              <a:gd name="connsiteY141" fmla="*/ 4718163 h 5143500"/>
              <a:gd name="connsiteX142" fmla="*/ 764485 w 9144000"/>
              <a:gd name="connsiteY142" fmla="*/ 4718589 h 5143500"/>
              <a:gd name="connsiteX143" fmla="*/ 763845 w 9144000"/>
              <a:gd name="connsiteY143" fmla="*/ 4720294 h 5143500"/>
              <a:gd name="connsiteX144" fmla="*/ 763206 w 9144000"/>
              <a:gd name="connsiteY144" fmla="*/ 4721147 h 5143500"/>
              <a:gd name="connsiteX145" fmla="*/ 763419 w 9144000"/>
              <a:gd name="connsiteY145" fmla="*/ 4723065 h 5143500"/>
              <a:gd name="connsiteX146" fmla="*/ 763206 w 9144000"/>
              <a:gd name="connsiteY146" fmla="*/ 4724983 h 5143500"/>
              <a:gd name="connsiteX147" fmla="*/ 761927 w 9144000"/>
              <a:gd name="connsiteY147" fmla="*/ 4731378 h 5143500"/>
              <a:gd name="connsiteX148" fmla="*/ 759582 w 9144000"/>
              <a:gd name="connsiteY148" fmla="*/ 4732657 h 5143500"/>
              <a:gd name="connsiteX149" fmla="*/ 756598 w 9144000"/>
              <a:gd name="connsiteY149" fmla="*/ 4732870 h 5143500"/>
              <a:gd name="connsiteX150" fmla="*/ 758090 w 9144000"/>
              <a:gd name="connsiteY150" fmla="*/ 4730099 h 5143500"/>
              <a:gd name="connsiteX151" fmla="*/ 757238 w 9144000"/>
              <a:gd name="connsiteY151" fmla="*/ 4728820 h 5143500"/>
              <a:gd name="connsiteX152" fmla="*/ 758303 w 9144000"/>
              <a:gd name="connsiteY152" fmla="*/ 4726475 h 5143500"/>
              <a:gd name="connsiteX153" fmla="*/ 758517 w 9144000"/>
              <a:gd name="connsiteY153" fmla="*/ 4723705 h 5143500"/>
              <a:gd name="connsiteX154" fmla="*/ 757877 w 9144000"/>
              <a:gd name="connsiteY154" fmla="*/ 4721147 h 5143500"/>
              <a:gd name="connsiteX155" fmla="*/ 754467 w 9144000"/>
              <a:gd name="connsiteY155" fmla="*/ 4717097 h 5143500"/>
              <a:gd name="connsiteX156" fmla="*/ 750843 w 9144000"/>
              <a:gd name="connsiteY156" fmla="*/ 4716244 h 5143500"/>
              <a:gd name="connsiteX157" fmla="*/ 747646 w 9144000"/>
              <a:gd name="connsiteY157" fmla="*/ 4713473 h 5143500"/>
              <a:gd name="connsiteX158" fmla="*/ 745088 w 9144000"/>
              <a:gd name="connsiteY158" fmla="*/ 4713260 h 5143500"/>
              <a:gd name="connsiteX159" fmla="*/ 745728 w 9144000"/>
              <a:gd name="connsiteY159" fmla="*/ 4714113 h 5143500"/>
              <a:gd name="connsiteX160" fmla="*/ 742104 w 9144000"/>
              <a:gd name="connsiteY160" fmla="*/ 4714113 h 5143500"/>
              <a:gd name="connsiteX161" fmla="*/ 742530 w 9144000"/>
              <a:gd name="connsiteY161" fmla="*/ 4714539 h 5143500"/>
              <a:gd name="connsiteX162" fmla="*/ 735070 w 9144000"/>
              <a:gd name="connsiteY162" fmla="*/ 4719868 h 5143500"/>
              <a:gd name="connsiteX163" fmla="*/ 735284 w 9144000"/>
              <a:gd name="connsiteY163" fmla="*/ 4729673 h 5143500"/>
              <a:gd name="connsiteX164" fmla="*/ 736349 w 9144000"/>
              <a:gd name="connsiteY164" fmla="*/ 4728181 h 5143500"/>
              <a:gd name="connsiteX165" fmla="*/ 737415 w 9144000"/>
              <a:gd name="connsiteY165" fmla="*/ 4730525 h 5143500"/>
              <a:gd name="connsiteX166" fmla="*/ 739120 w 9144000"/>
              <a:gd name="connsiteY166" fmla="*/ 4729246 h 5143500"/>
              <a:gd name="connsiteX167" fmla="*/ 739546 w 9144000"/>
              <a:gd name="connsiteY167" fmla="*/ 4729673 h 5143500"/>
              <a:gd name="connsiteX168" fmla="*/ 740186 w 9144000"/>
              <a:gd name="connsiteY168" fmla="*/ 4730312 h 5143500"/>
              <a:gd name="connsiteX169" fmla="*/ 737415 w 9144000"/>
              <a:gd name="connsiteY169" fmla="*/ 4733722 h 5143500"/>
              <a:gd name="connsiteX170" fmla="*/ 739760 w 9144000"/>
              <a:gd name="connsiteY170" fmla="*/ 4737559 h 5143500"/>
              <a:gd name="connsiteX171" fmla="*/ 744449 w 9144000"/>
              <a:gd name="connsiteY171" fmla="*/ 4739904 h 5143500"/>
              <a:gd name="connsiteX172" fmla="*/ 744022 w 9144000"/>
              <a:gd name="connsiteY172" fmla="*/ 4737772 h 5143500"/>
              <a:gd name="connsiteX173" fmla="*/ 747220 w 9144000"/>
              <a:gd name="connsiteY173" fmla="*/ 4740117 h 5143500"/>
              <a:gd name="connsiteX174" fmla="*/ 749138 w 9144000"/>
              <a:gd name="connsiteY174" fmla="*/ 4742248 h 5143500"/>
              <a:gd name="connsiteX175" fmla="*/ 749564 w 9144000"/>
              <a:gd name="connsiteY175" fmla="*/ 4741609 h 5143500"/>
              <a:gd name="connsiteX176" fmla="*/ 750417 w 9144000"/>
              <a:gd name="connsiteY176" fmla="*/ 4742035 h 5143500"/>
              <a:gd name="connsiteX177" fmla="*/ 750630 w 9144000"/>
              <a:gd name="connsiteY177" fmla="*/ 4742674 h 5143500"/>
              <a:gd name="connsiteX178" fmla="*/ 749778 w 9144000"/>
              <a:gd name="connsiteY178" fmla="*/ 4743101 h 5143500"/>
              <a:gd name="connsiteX179" fmla="*/ 752335 w 9144000"/>
              <a:gd name="connsiteY179" fmla="*/ 4745446 h 5143500"/>
              <a:gd name="connsiteX180" fmla="*/ 753401 w 9144000"/>
              <a:gd name="connsiteY180" fmla="*/ 4748216 h 5143500"/>
              <a:gd name="connsiteX181" fmla="*/ 752975 w 9144000"/>
              <a:gd name="connsiteY181" fmla="*/ 4752053 h 5143500"/>
              <a:gd name="connsiteX182" fmla="*/ 750843 w 9144000"/>
              <a:gd name="connsiteY182" fmla="*/ 4756742 h 5143500"/>
              <a:gd name="connsiteX183" fmla="*/ 750204 w 9144000"/>
              <a:gd name="connsiteY183" fmla="*/ 4758021 h 5143500"/>
              <a:gd name="connsiteX184" fmla="*/ 748925 w 9144000"/>
              <a:gd name="connsiteY184" fmla="*/ 4759300 h 5143500"/>
              <a:gd name="connsiteX185" fmla="*/ 747220 w 9144000"/>
              <a:gd name="connsiteY185" fmla="*/ 4759727 h 5143500"/>
              <a:gd name="connsiteX186" fmla="*/ 746580 w 9144000"/>
              <a:gd name="connsiteY186" fmla="*/ 4760792 h 5143500"/>
              <a:gd name="connsiteX187" fmla="*/ 750417 w 9144000"/>
              <a:gd name="connsiteY187" fmla="*/ 4761005 h 5143500"/>
              <a:gd name="connsiteX188" fmla="*/ 754254 w 9144000"/>
              <a:gd name="connsiteY188" fmla="*/ 4762923 h 5143500"/>
              <a:gd name="connsiteX189" fmla="*/ 754254 w 9144000"/>
              <a:gd name="connsiteY189" fmla="*/ 4761431 h 5143500"/>
              <a:gd name="connsiteX190" fmla="*/ 752335 w 9144000"/>
              <a:gd name="connsiteY190" fmla="*/ 4759939 h 5143500"/>
              <a:gd name="connsiteX191" fmla="*/ 752548 w 9144000"/>
              <a:gd name="connsiteY191" fmla="*/ 4758661 h 5143500"/>
              <a:gd name="connsiteX192" fmla="*/ 756598 w 9144000"/>
              <a:gd name="connsiteY192" fmla="*/ 4751627 h 5143500"/>
              <a:gd name="connsiteX193" fmla="*/ 758090 w 9144000"/>
              <a:gd name="connsiteY193" fmla="*/ 4750987 h 5143500"/>
              <a:gd name="connsiteX194" fmla="*/ 759369 w 9144000"/>
              <a:gd name="connsiteY194" fmla="*/ 4750135 h 5143500"/>
              <a:gd name="connsiteX195" fmla="*/ 762353 w 9144000"/>
              <a:gd name="connsiteY195" fmla="*/ 4751840 h 5143500"/>
              <a:gd name="connsiteX196" fmla="*/ 765337 w 9144000"/>
              <a:gd name="connsiteY196" fmla="*/ 4756103 h 5143500"/>
              <a:gd name="connsiteX197" fmla="*/ 766403 w 9144000"/>
              <a:gd name="connsiteY197" fmla="*/ 4758021 h 5143500"/>
              <a:gd name="connsiteX198" fmla="*/ 766829 w 9144000"/>
              <a:gd name="connsiteY198" fmla="*/ 4759300 h 5143500"/>
              <a:gd name="connsiteX199" fmla="*/ 765550 w 9144000"/>
              <a:gd name="connsiteY199" fmla="*/ 4760579 h 5143500"/>
              <a:gd name="connsiteX200" fmla="*/ 766190 w 9144000"/>
              <a:gd name="connsiteY200" fmla="*/ 4761858 h 5143500"/>
              <a:gd name="connsiteX201" fmla="*/ 769174 w 9144000"/>
              <a:gd name="connsiteY201" fmla="*/ 4759300 h 5143500"/>
              <a:gd name="connsiteX202" fmla="*/ 772584 w 9144000"/>
              <a:gd name="connsiteY202" fmla="*/ 4757808 h 5143500"/>
              <a:gd name="connsiteX203" fmla="*/ 771945 w 9144000"/>
              <a:gd name="connsiteY203" fmla="*/ 4756742 h 5143500"/>
              <a:gd name="connsiteX204" fmla="*/ 769813 w 9144000"/>
              <a:gd name="connsiteY204" fmla="*/ 4757382 h 5143500"/>
              <a:gd name="connsiteX205" fmla="*/ 768321 w 9144000"/>
              <a:gd name="connsiteY205" fmla="*/ 4756955 h 5143500"/>
              <a:gd name="connsiteX206" fmla="*/ 764485 w 9144000"/>
              <a:gd name="connsiteY206" fmla="*/ 4750348 h 5143500"/>
              <a:gd name="connsiteX207" fmla="*/ 765337 w 9144000"/>
              <a:gd name="connsiteY207" fmla="*/ 4747577 h 5143500"/>
              <a:gd name="connsiteX208" fmla="*/ 771945 w 9144000"/>
              <a:gd name="connsiteY208" fmla="*/ 4744380 h 5143500"/>
              <a:gd name="connsiteX209" fmla="*/ 775994 w 9144000"/>
              <a:gd name="connsiteY209" fmla="*/ 4736920 h 5143500"/>
              <a:gd name="connsiteX210" fmla="*/ 773437 w 9144000"/>
              <a:gd name="connsiteY210" fmla="*/ 4725197 h 5143500"/>
              <a:gd name="connsiteX211" fmla="*/ 774502 w 9144000"/>
              <a:gd name="connsiteY211" fmla="*/ 4723491 h 5143500"/>
              <a:gd name="connsiteX212" fmla="*/ 770240 w 9144000"/>
              <a:gd name="connsiteY212" fmla="*/ 4717949 h 5143500"/>
              <a:gd name="connsiteX213" fmla="*/ 772371 w 9144000"/>
              <a:gd name="connsiteY213" fmla="*/ 4714752 h 5143500"/>
              <a:gd name="connsiteX214" fmla="*/ 769600 w 9144000"/>
              <a:gd name="connsiteY214" fmla="*/ 4715179 h 5143500"/>
              <a:gd name="connsiteX215" fmla="*/ 767255 w 9144000"/>
              <a:gd name="connsiteY215" fmla="*/ 4712195 h 5143500"/>
              <a:gd name="connsiteX216" fmla="*/ 765763 w 9144000"/>
              <a:gd name="connsiteY216" fmla="*/ 4713047 h 5143500"/>
              <a:gd name="connsiteX217" fmla="*/ 763632 w 9144000"/>
              <a:gd name="connsiteY217" fmla="*/ 4712195 h 5143500"/>
              <a:gd name="connsiteX218" fmla="*/ 757024 w 9144000"/>
              <a:gd name="connsiteY218" fmla="*/ 4702390 h 5143500"/>
              <a:gd name="connsiteX219" fmla="*/ 790062 w 9144000"/>
              <a:gd name="connsiteY219" fmla="*/ 4735428 h 5143500"/>
              <a:gd name="connsiteX220" fmla="*/ 757024 w 9144000"/>
              <a:gd name="connsiteY220" fmla="*/ 4768466 h 5143500"/>
              <a:gd name="connsiteX221" fmla="*/ 723987 w 9144000"/>
              <a:gd name="connsiteY221" fmla="*/ 4735428 h 5143500"/>
              <a:gd name="connsiteX222" fmla="*/ 757024 w 9144000"/>
              <a:gd name="connsiteY222" fmla="*/ 4702390 h 5143500"/>
              <a:gd name="connsiteX223" fmla="*/ 757024 w 9144000"/>
              <a:gd name="connsiteY223" fmla="*/ 4695143 h 5143500"/>
              <a:gd name="connsiteX224" fmla="*/ 716740 w 9144000"/>
              <a:gd name="connsiteY224" fmla="*/ 4735428 h 5143500"/>
              <a:gd name="connsiteX225" fmla="*/ 757024 w 9144000"/>
              <a:gd name="connsiteY225" fmla="*/ 4775713 h 5143500"/>
              <a:gd name="connsiteX226" fmla="*/ 797309 w 9144000"/>
              <a:gd name="connsiteY226" fmla="*/ 4735428 h 5143500"/>
              <a:gd name="connsiteX227" fmla="*/ 757024 w 9144000"/>
              <a:gd name="connsiteY227" fmla="*/ 4695143 h 5143500"/>
              <a:gd name="connsiteX228" fmla="*/ 0 w 9144000"/>
              <a:gd name="connsiteY228" fmla="*/ 0 h 5143500"/>
              <a:gd name="connsiteX229" fmla="*/ 9144000 w 9144000"/>
              <a:gd name="connsiteY229" fmla="*/ 0 h 5143500"/>
              <a:gd name="connsiteX230" fmla="*/ 9144000 w 9144000"/>
              <a:gd name="connsiteY230" fmla="*/ 5143500 h 5143500"/>
              <a:gd name="connsiteX231" fmla="*/ 0 w 9144000"/>
              <a:gd name="connsiteY231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</a:cxnLst>
            <a:rect l="l" t="t" r="r" b="b"/>
            <a:pathLst>
              <a:path w="9144000" h="5143500">
                <a:moveTo>
                  <a:pt x="423450" y="4895075"/>
                </a:moveTo>
                <a:cubicBezTo>
                  <a:pt x="452012" y="4895075"/>
                  <a:pt x="453930" y="4901896"/>
                  <a:pt x="453930" y="4912979"/>
                </a:cubicBezTo>
                <a:cubicBezTo>
                  <a:pt x="453930" y="4917029"/>
                  <a:pt x="452012" y="4935999"/>
                  <a:pt x="416416" y="4935999"/>
                </a:cubicBezTo>
                <a:cubicBezTo>
                  <a:pt x="404906" y="4935999"/>
                  <a:pt x="391691" y="4931523"/>
                  <a:pt x="391691" y="4918734"/>
                </a:cubicBezTo>
                <a:cubicBezTo>
                  <a:pt x="391691" y="4911061"/>
                  <a:pt x="399578" y="4895075"/>
                  <a:pt x="423450" y="4895075"/>
                </a:cubicBezTo>
                <a:close/>
                <a:moveTo>
                  <a:pt x="515529" y="4808537"/>
                </a:moveTo>
                <a:cubicBezTo>
                  <a:pt x="534926" y="4808537"/>
                  <a:pt x="536418" y="4826868"/>
                  <a:pt x="536418" y="4848822"/>
                </a:cubicBezTo>
                <a:cubicBezTo>
                  <a:pt x="536418" y="4870989"/>
                  <a:pt x="534926" y="4889320"/>
                  <a:pt x="515529" y="4889320"/>
                </a:cubicBezTo>
                <a:cubicBezTo>
                  <a:pt x="496133" y="4889320"/>
                  <a:pt x="494641" y="4870989"/>
                  <a:pt x="494641" y="4848822"/>
                </a:cubicBezTo>
                <a:cubicBezTo>
                  <a:pt x="494641" y="4826868"/>
                  <a:pt x="496133" y="4808537"/>
                  <a:pt x="515529" y="4808537"/>
                </a:cubicBezTo>
                <a:close/>
                <a:moveTo>
                  <a:pt x="416843" y="4808537"/>
                </a:moveTo>
                <a:cubicBezTo>
                  <a:pt x="426221" y="4808537"/>
                  <a:pt x="430271" y="4815571"/>
                  <a:pt x="430271" y="4831344"/>
                </a:cubicBezTo>
                <a:cubicBezTo>
                  <a:pt x="430271" y="4845199"/>
                  <a:pt x="429205" y="4855003"/>
                  <a:pt x="414498" y="4855003"/>
                </a:cubicBezTo>
                <a:cubicBezTo>
                  <a:pt x="406185" y="4855003"/>
                  <a:pt x="401922" y="4847756"/>
                  <a:pt x="401922" y="4833262"/>
                </a:cubicBezTo>
                <a:cubicBezTo>
                  <a:pt x="401922" y="4812587"/>
                  <a:pt x="407251" y="4808537"/>
                  <a:pt x="416843" y="4808537"/>
                </a:cubicBezTo>
                <a:close/>
                <a:moveTo>
                  <a:pt x="515529" y="4801077"/>
                </a:moveTo>
                <a:cubicBezTo>
                  <a:pt x="490591" y="4801077"/>
                  <a:pt x="471195" y="4822179"/>
                  <a:pt x="471195" y="4849035"/>
                </a:cubicBezTo>
                <a:cubicBezTo>
                  <a:pt x="471195" y="4876105"/>
                  <a:pt x="490591" y="4897206"/>
                  <a:pt x="515529" y="4897206"/>
                </a:cubicBezTo>
                <a:cubicBezTo>
                  <a:pt x="540467" y="4897206"/>
                  <a:pt x="559864" y="4876105"/>
                  <a:pt x="559864" y="4849035"/>
                </a:cubicBezTo>
                <a:cubicBezTo>
                  <a:pt x="559864" y="4821966"/>
                  <a:pt x="540467" y="4801077"/>
                  <a:pt x="515529" y="4801077"/>
                </a:cubicBezTo>
                <a:close/>
                <a:moveTo>
                  <a:pt x="414711" y="4801077"/>
                </a:moveTo>
                <a:cubicBezTo>
                  <a:pt x="392757" y="4801077"/>
                  <a:pt x="381247" y="4817276"/>
                  <a:pt x="381247" y="4833262"/>
                </a:cubicBezTo>
                <a:cubicBezTo>
                  <a:pt x="381247" y="4844133"/>
                  <a:pt x="385936" y="4852232"/>
                  <a:pt x="395528" y="4857987"/>
                </a:cubicBezTo>
                <a:cubicBezTo>
                  <a:pt x="382526" y="4860758"/>
                  <a:pt x="375705" y="4866726"/>
                  <a:pt x="375705" y="4875892"/>
                </a:cubicBezTo>
                <a:cubicBezTo>
                  <a:pt x="375705" y="4890385"/>
                  <a:pt x="385723" y="4894009"/>
                  <a:pt x="395741" y="4895714"/>
                </a:cubicBezTo>
                <a:cubicBezTo>
                  <a:pt x="381247" y="4900617"/>
                  <a:pt x="374000" y="4908503"/>
                  <a:pt x="374000" y="4920013"/>
                </a:cubicBezTo>
                <a:cubicBezTo>
                  <a:pt x="374000" y="4928539"/>
                  <a:pt x="383165" y="4944738"/>
                  <a:pt x="418121" y="4944738"/>
                </a:cubicBezTo>
                <a:cubicBezTo>
                  <a:pt x="439649" y="4944738"/>
                  <a:pt x="464587" y="4934720"/>
                  <a:pt x="464587" y="4906158"/>
                </a:cubicBezTo>
                <a:cubicBezTo>
                  <a:pt x="464587" y="4898485"/>
                  <a:pt x="462456" y="4892304"/>
                  <a:pt x="457980" y="4887189"/>
                </a:cubicBezTo>
                <a:cubicBezTo>
                  <a:pt x="450733" y="4878236"/>
                  <a:pt x="444552" y="4876957"/>
                  <a:pt x="413859" y="4876957"/>
                </a:cubicBezTo>
                <a:lnTo>
                  <a:pt x="390199" y="4876957"/>
                </a:lnTo>
                <a:cubicBezTo>
                  <a:pt x="387641" y="4876957"/>
                  <a:pt x="385936" y="4875465"/>
                  <a:pt x="385936" y="4873973"/>
                </a:cubicBezTo>
                <a:cubicBezTo>
                  <a:pt x="385936" y="4866087"/>
                  <a:pt x="400217" y="4864382"/>
                  <a:pt x="416629" y="4862676"/>
                </a:cubicBezTo>
                <a:lnTo>
                  <a:pt x="426860" y="4861398"/>
                </a:lnTo>
                <a:cubicBezTo>
                  <a:pt x="431549" y="4860971"/>
                  <a:pt x="450520" y="4854364"/>
                  <a:pt x="450520" y="4832196"/>
                </a:cubicBezTo>
                <a:cubicBezTo>
                  <a:pt x="450520" y="4828147"/>
                  <a:pt x="449241" y="4824310"/>
                  <a:pt x="448388" y="4821539"/>
                </a:cubicBezTo>
                <a:cubicBezTo>
                  <a:pt x="447962" y="4820047"/>
                  <a:pt x="447536" y="4818555"/>
                  <a:pt x="447536" y="4817916"/>
                </a:cubicBezTo>
                <a:cubicBezTo>
                  <a:pt x="447536" y="4816637"/>
                  <a:pt x="449241" y="4814505"/>
                  <a:pt x="450520" y="4814292"/>
                </a:cubicBezTo>
                <a:cubicBezTo>
                  <a:pt x="450733" y="4814505"/>
                  <a:pt x="451372" y="4815145"/>
                  <a:pt x="451585" y="4815784"/>
                </a:cubicBezTo>
                <a:cubicBezTo>
                  <a:pt x="453077" y="4817916"/>
                  <a:pt x="455209" y="4820900"/>
                  <a:pt x="458193" y="4820900"/>
                </a:cubicBezTo>
                <a:cubicBezTo>
                  <a:pt x="463308" y="4820900"/>
                  <a:pt x="466932" y="4816850"/>
                  <a:pt x="466932" y="4810882"/>
                </a:cubicBezTo>
                <a:cubicBezTo>
                  <a:pt x="466932" y="4804061"/>
                  <a:pt x="461390" y="4801717"/>
                  <a:pt x="456701" y="4801717"/>
                </a:cubicBezTo>
                <a:cubicBezTo>
                  <a:pt x="449241" y="4801717"/>
                  <a:pt x="444552" y="4808111"/>
                  <a:pt x="442207" y="4812587"/>
                </a:cubicBezTo>
                <a:cubicBezTo>
                  <a:pt x="436025" y="4804914"/>
                  <a:pt x="427073" y="4801077"/>
                  <a:pt x="414711" y="4801077"/>
                </a:cubicBezTo>
                <a:close/>
                <a:moveTo>
                  <a:pt x="883527" y="4760478"/>
                </a:moveTo>
                <a:lnTo>
                  <a:pt x="883527" y="4890078"/>
                </a:lnTo>
                <a:lnTo>
                  <a:pt x="890727" y="4890078"/>
                </a:lnTo>
                <a:lnTo>
                  <a:pt x="890727" y="4760478"/>
                </a:lnTo>
                <a:close/>
                <a:moveTo>
                  <a:pt x="685407" y="4738625"/>
                </a:moveTo>
                <a:cubicBezTo>
                  <a:pt x="660895" y="4738625"/>
                  <a:pt x="646828" y="4758661"/>
                  <a:pt x="646828" y="4794043"/>
                </a:cubicBezTo>
                <a:cubicBezTo>
                  <a:pt x="646828" y="4794043"/>
                  <a:pt x="646828" y="4800437"/>
                  <a:pt x="646828" y="4802782"/>
                </a:cubicBezTo>
                <a:cubicBezTo>
                  <a:pt x="644270" y="4802782"/>
                  <a:pt x="629776" y="4802782"/>
                  <a:pt x="629776" y="4802782"/>
                </a:cubicBezTo>
                <a:lnTo>
                  <a:pt x="629776" y="4813653"/>
                </a:lnTo>
                <a:cubicBezTo>
                  <a:pt x="629776" y="4813653"/>
                  <a:pt x="644270" y="4813653"/>
                  <a:pt x="646828" y="4813653"/>
                </a:cubicBezTo>
                <a:cubicBezTo>
                  <a:pt x="646828" y="4816637"/>
                  <a:pt x="646828" y="4880794"/>
                  <a:pt x="646828" y="4883778"/>
                </a:cubicBezTo>
                <a:cubicBezTo>
                  <a:pt x="644270" y="4883778"/>
                  <a:pt x="629776" y="4883778"/>
                  <a:pt x="629776" y="4883778"/>
                </a:cubicBezTo>
                <a:lnTo>
                  <a:pt x="629776" y="4894222"/>
                </a:lnTo>
                <a:lnTo>
                  <a:pt x="685194" y="4894222"/>
                </a:lnTo>
                <a:lnTo>
                  <a:pt x="685194" y="4883778"/>
                </a:lnTo>
                <a:cubicBezTo>
                  <a:pt x="685194" y="4883778"/>
                  <a:pt x="669847" y="4883778"/>
                  <a:pt x="667290" y="4883778"/>
                </a:cubicBezTo>
                <a:cubicBezTo>
                  <a:pt x="667290" y="4880794"/>
                  <a:pt x="667290" y="4816637"/>
                  <a:pt x="667290" y="4813653"/>
                </a:cubicBezTo>
                <a:cubicBezTo>
                  <a:pt x="669847" y="4813653"/>
                  <a:pt x="685194" y="4813653"/>
                  <a:pt x="685194" y="4813653"/>
                </a:cubicBezTo>
                <a:lnTo>
                  <a:pt x="685194" y="4802782"/>
                </a:lnTo>
                <a:cubicBezTo>
                  <a:pt x="685194" y="4802782"/>
                  <a:pt x="669847" y="4802782"/>
                  <a:pt x="667290" y="4802782"/>
                </a:cubicBezTo>
                <a:cubicBezTo>
                  <a:pt x="667290" y="4800011"/>
                  <a:pt x="667290" y="4779976"/>
                  <a:pt x="667290" y="4779976"/>
                </a:cubicBezTo>
                <a:cubicBezTo>
                  <a:pt x="667290" y="4759300"/>
                  <a:pt x="673471" y="4746511"/>
                  <a:pt x="683276" y="4746511"/>
                </a:cubicBezTo>
                <a:cubicBezTo>
                  <a:pt x="684768" y="4746511"/>
                  <a:pt x="686260" y="4746724"/>
                  <a:pt x="686899" y="4746938"/>
                </a:cubicBezTo>
                <a:cubicBezTo>
                  <a:pt x="686686" y="4747577"/>
                  <a:pt x="686686" y="4748003"/>
                  <a:pt x="686260" y="4748430"/>
                </a:cubicBezTo>
                <a:cubicBezTo>
                  <a:pt x="685833" y="4749282"/>
                  <a:pt x="685194" y="4750135"/>
                  <a:pt x="685194" y="4751840"/>
                </a:cubicBezTo>
                <a:cubicBezTo>
                  <a:pt x="685194" y="4759087"/>
                  <a:pt x="689244" y="4763563"/>
                  <a:pt x="695852" y="4763563"/>
                </a:cubicBezTo>
                <a:cubicBezTo>
                  <a:pt x="700540" y="4763563"/>
                  <a:pt x="705656" y="4759939"/>
                  <a:pt x="705656" y="4754611"/>
                </a:cubicBezTo>
                <a:cubicBezTo>
                  <a:pt x="705656" y="4743527"/>
                  <a:pt x="695425" y="4738625"/>
                  <a:pt x="685407" y="4738625"/>
                </a:cubicBezTo>
                <a:close/>
                <a:moveTo>
                  <a:pt x="360359" y="4738625"/>
                </a:moveTo>
                <a:cubicBezTo>
                  <a:pt x="335847" y="4738625"/>
                  <a:pt x="321779" y="4758661"/>
                  <a:pt x="321779" y="4794043"/>
                </a:cubicBezTo>
                <a:cubicBezTo>
                  <a:pt x="321779" y="4794043"/>
                  <a:pt x="321779" y="4800437"/>
                  <a:pt x="321779" y="4802782"/>
                </a:cubicBezTo>
                <a:cubicBezTo>
                  <a:pt x="319221" y="4802782"/>
                  <a:pt x="304727" y="4802782"/>
                  <a:pt x="304727" y="4802782"/>
                </a:cubicBezTo>
                <a:lnTo>
                  <a:pt x="304727" y="4813653"/>
                </a:lnTo>
                <a:cubicBezTo>
                  <a:pt x="304727" y="4813653"/>
                  <a:pt x="319221" y="4813653"/>
                  <a:pt x="321779" y="4813653"/>
                </a:cubicBezTo>
                <a:cubicBezTo>
                  <a:pt x="321779" y="4816637"/>
                  <a:pt x="321779" y="4880794"/>
                  <a:pt x="321779" y="4883778"/>
                </a:cubicBezTo>
                <a:cubicBezTo>
                  <a:pt x="319221" y="4883778"/>
                  <a:pt x="304727" y="4883778"/>
                  <a:pt x="304727" y="4883778"/>
                </a:cubicBezTo>
                <a:lnTo>
                  <a:pt x="304727" y="4894222"/>
                </a:lnTo>
                <a:lnTo>
                  <a:pt x="360146" y="4894222"/>
                </a:lnTo>
                <a:lnTo>
                  <a:pt x="360146" y="4883778"/>
                </a:lnTo>
                <a:cubicBezTo>
                  <a:pt x="360146" y="4883778"/>
                  <a:pt x="344799" y="4883778"/>
                  <a:pt x="342241" y="4883778"/>
                </a:cubicBezTo>
                <a:cubicBezTo>
                  <a:pt x="342241" y="4880794"/>
                  <a:pt x="342241" y="4816637"/>
                  <a:pt x="342241" y="4813653"/>
                </a:cubicBezTo>
                <a:cubicBezTo>
                  <a:pt x="344799" y="4813653"/>
                  <a:pt x="360146" y="4813653"/>
                  <a:pt x="360146" y="4813653"/>
                </a:cubicBezTo>
                <a:lnTo>
                  <a:pt x="360146" y="4802782"/>
                </a:lnTo>
                <a:cubicBezTo>
                  <a:pt x="360146" y="4802782"/>
                  <a:pt x="344799" y="4802782"/>
                  <a:pt x="342241" y="4802782"/>
                </a:cubicBezTo>
                <a:cubicBezTo>
                  <a:pt x="342241" y="4800011"/>
                  <a:pt x="342241" y="4779976"/>
                  <a:pt x="342241" y="4779976"/>
                </a:cubicBezTo>
                <a:cubicBezTo>
                  <a:pt x="342241" y="4759300"/>
                  <a:pt x="348423" y="4746511"/>
                  <a:pt x="358227" y="4746511"/>
                </a:cubicBezTo>
                <a:cubicBezTo>
                  <a:pt x="359932" y="4746511"/>
                  <a:pt x="361211" y="4746724"/>
                  <a:pt x="361851" y="4746938"/>
                </a:cubicBezTo>
                <a:cubicBezTo>
                  <a:pt x="361638" y="4747577"/>
                  <a:pt x="361638" y="4748003"/>
                  <a:pt x="361211" y="4748430"/>
                </a:cubicBezTo>
                <a:cubicBezTo>
                  <a:pt x="360785" y="4749282"/>
                  <a:pt x="360146" y="4750135"/>
                  <a:pt x="360146" y="4751840"/>
                </a:cubicBezTo>
                <a:cubicBezTo>
                  <a:pt x="360146" y="4759087"/>
                  <a:pt x="364195" y="4763563"/>
                  <a:pt x="370803" y="4763563"/>
                </a:cubicBezTo>
                <a:cubicBezTo>
                  <a:pt x="375492" y="4763563"/>
                  <a:pt x="380608" y="4759939"/>
                  <a:pt x="380608" y="4754611"/>
                </a:cubicBezTo>
                <a:cubicBezTo>
                  <a:pt x="380608" y="4743527"/>
                  <a:pt x="370376" y="4738625"/>
                  <a:pt x="360359" y="4738625"/>
                </a:cubicBezTo>
                <a:close/>
                <a:moveTo>
                  <a:pt x="284266" y="4738412"/>
                </a:moveTo>
                <a:cubicBezTo>
                  <a:pt x="259753" y="4738625"/>
                  <a:pt x="245686" y="4758661"/>
                  <a:pt x="245686" y="4794044"/>
                </a:cubicBezTo>
                <a:cubicBezTo>
                  <a:pt x="245686" y="4794044"/>
                  <a:pt x="245686" y="4800438"/>
                  <a:pt x="245686" y="4802782"/>
                </a:cubicBezTo>
                <a:cubicBezTo>
                  <a:pt x="243128" y="4802782"/>
                  <a:pt x="228634" y="4802782"/>
                  <a:pt x="228634" y="4802782"/>
                </a:cubicBezTo>
                <a:lnTo>
                  <a:pt x="228634" y="4813653"/>
                </a:lnTo>
                <a:cubicBezTo>
                  <a:pt x="228634" y="4813653"/>
                  <a:pt x="243128" y="4813653"/>
                  <a:pt x="245686" y="4813653"/>
                </a:cubicBezTo>
                <a:cubicBezTo>
                  <a:pt x="245686" y="4816637"/>
                  <a:pt x="245686" y="4880581"/>
                  <a:pt x="245686" y="4883565"/>
                </a:cubicBezTo>
                <a:cubicBezTo>
                  <a:pt x="243128" y="4883565"/>
                  <a:pt x="228634" y="4883565"/>
                  <a:pt x="228634" y="4883565"/>
                </a:cubicBezTo>
                <a:lnTo>
                  <a:pt x="228634" y="4894009"/>
                </a:lnTo>
                <a:lnTo>
                  <a:pt x="284052" y="4894009"/>
                </a:lnTo>
                <a:lnTo>
                  <a:pt x="284052" y="4883565"/>
                </a:lnTo>
                <a:cubicBezTo>
                  <a:pt x="284052" y="4883565"/>
                  <a:pt x="268706" y="4883565"/>
                  <a:pt x="266148" y="4883565"/>
                </a:cubicBezTo>
                <a:cubicBezTo>
                  <a:pt x="266148" y="4880581"/>
                  <a:pt x="266148" y="4816424"/>
                  <a:pt x="266148" y="4813440"/>
                </a:cubicBezTo>
                <a:cubicBezTo>
                  <a:pt x="268706" y="4813440"/>
                  <a:pt x="284052" y="4813440"/>
                  <a:pt x="284052" y="4813440"/>
                </a:cubicBezTo>
                <a:lnTo>
                  <a:pt x="284052" y="4802569"/>
                </a:lnTo>
                <a:cubicBezTo>
                  <a:pt x="284052" y="4802569"/>
                  <a:pt x="268706" y="4802569"/>
                  <a:pt x="266148" y="4802569"/>
                </a:cubicBezTo>
                <a:cubicBezTo>
                  <a:pt x="266148" y="4799798"/>
                  <a:pt x="266148" y="4779763"/>
                  <a:pt x="266148" y="4779763"/>
                </a:cubicBezTo>
                <a:cubicBezTo>
                  <a:pt x="266148" y="4759087"/>
                  <a:pt x="272329" y="4746298"/>
                  <a:pt x="282134" y="4746298"/>
                </a:cubicBezTo>
                <a:cubicBezTo>
                  <a:pt x="283839" y="4746298"/>
                  <a:pt x="285118" y="4746512"/>
                  <a:pt x="285758" y="4746725"/>
                </a:cubicBezTo>
                <a:cubicBezTo>
                  <a:pt x="285544" y="4747364"/>
                  <a:pt x="285544" y="4747790"/>
                  <a:pt x="285118" y="4748217"/>
                </a:cubicBezTo>
                <a:cubicBezTo>
                  <a:pt x="284692" y="4749069"/>
                  <a:pt x="284052" y="4749922"/>
                  <a:pt x="284052" y="4751627"/>
                </a:cubicBezTo>
                <a:cubicBezTo>
                  <a:pt x="284052" y="4758874"/>
                  <a:pt x="288102" y="4763350"/>
                  <a:pt x="294710" y="4763350"/>
                </a:cubicBezTo>
                <a:cubicBezTo>
                  <a:pt x="299399" y="4763350"/>
                  <a:pt x="304515" y="4759727"/>
                  <a:pt x="304515" y="4754398"/>
                </a:cubicBezTo>
                <a:cubicBezTo>
                  <a:pt x="304515" y="4743314"/>
                  <a:pt x="294283" y="4738412"/>
                  <a:pt x="284266" y="4738412"/>
                </a:cubicBezTo>
                <a:close/>
                <a:moveTo>
                  <a:pt x="603346" y="4735854"/>
                </a:moveTo>
                <a:lnTo>
                  <a:pt x="601427" y="4736280"/>
                </a:lnTo>
                <a:cubicBezTo>
                  <a:pt x="594607" y="4737559"/>
                  <a:pt x="586720" y="4738199"/>
                  <a:pt x="576916" y="4738199"/>
                </a:cubicBezTo>
                <a:lnTo>
                  <a:pt x="565832" y="4738199"/>
                </a:lnTo>
                <a:lnTo>
                  <a:pt x="565832" y="4748643"/>
                </a:lnTo>
                <a:cubicBezTo>
                  <a:pt x="565832" y="4748643"/>
                  <a:pt x="580326" y="4748643"/>
                  <a:pt x="582884" y="4748643"/>
                </a:cubicBezTo>
                <a:cubicBezTo>
                  <a:pt x="582884" y="4751627"/>
                  <a:pt x="582884" y="4880581"/>
                  <a:pt x="582884" y="4883565"/>
                </a:cubicBezTo>
                <a:cubicBezTo>
                  <a:pt x="580326" y="4883565"/>
                  <a:pt x="565832" y="4883565"/>
                  <a:pt x="565832" y="4883565"/>
                </a:cubicBezTo>
                <a:lnTo>
                  <a:pt x="565832" y="4894009"/>
                </a:lnTo>
                <a:lnTo>
                  <a:pt x="620398" y="4894009"/>
                </a:lnTo>
                <a:lnTo>
                  <a:pt x="620398" y="4883565"/>
                </a:lnTo>
                <a:cubicBezTo>
                  <a:pt x="620398" y="4883565"/>
                  <a:pt x="605903" y="4883565"/>
                  <a:pt x="603346" y="4883565"/>
                </a:cubicBezTo>
                <a:cubicBezTo>
                  <a:pt x="603346" y="4880367"/>
                  <a:pt x="603346" y="4735854"/>
                  <a:pt x="603346" y="4735854"/>
                </a:cubicBezTo>
                <a:close/>
                <a:moveTo>
                  <a:pt x="763632" y="4712195"/>
                </a:moveTo>
                <a:cubicBezTo>
                  <a:pt x="762779" y="4712195"/>
                  <a:pt x="762140" y="4712195"/>
                  <a:pt x="761927" y="4713047"/>
                </a:cubicBezTo>
                <a:cubicBezTo>
                  <a:pt x="761714" y="4713473"/>
                  <a:pt x="762140" y="4713900"/>
                  <a:pt x="762566" y="4714326"/>
                </a:cubicBezTo>
                <a:cubicBezTo>
                  <a:pt x="762566" y="4714326"/>
                  <a:pt x="762779" y="4714539"/>
                  <a:pt x="762779" y="4714539"/>
                </a:cubicBezTo>
                <a:cubicBezTo>
                  <a:pt x="762566" y="4714539"/>
                  <a:pt x="762353" y="4714539"/>
                  <a:pt x="762353" y="4714752"/>
                </a:cubicBezTo>
                <a:cubicBezTo>
                  <a:pt x="762353" y="4714965"/>
                  <a:pt x="762353" y="4715392"/>
                  <a:pt x="762353" y="4715605"/>
                </a:cubicBezTo>
                <a:cubicBezTo>
                  <a:pt x="762353" y="4715605"/>
                  <a:pt x="762140" y="4715392"/>
                  <a:pt x="761927" y="4715392"/>
                </a:cubicBezTo>
                <a:cubicBezTo>
                  <a:pt x="761287" y="4715179"/>
                  <a:pt x="760222" y="4715818"/>
                  <a:pt x="760009" y="4716244"/>
                </a:cubicBezTo>
                <a:cubicBezTo>
                  <a:pt x="759582" y="4716671"/>
                  <a:pt x="759369" y="4717523"/>
                  <a:pt x="759795" y="4718163"/>
                </a:cubicBezTo>
                <a:cubicBezTo>
                  <a:pt x="761074" y="4720294"/>
                  <a:pt x="764485" y="4718589"/>
                  <a:pt x="764485" y="4718589"/>
                </a:cubicBezTo>
                <a:cubicBezTo>
                  <a:pt x="764485" y="4718589"/>
                  <a:pt x="764058" y="4719655"/>
                  <a:pt x="763845" y="4720294"/>
                </a:cubicBezTo>
                <a:cubicBezTo>
                  <a:pt x="763845" y="4720294"/>
                  <a:pt x="763632" y="4720507"/>
                  <a:pt x="763206" y="4721147"/>
                </a:cubicBezTo>
                <a:cubicBezTo>
                  <a:pt x="762779" y="4721999"/>
                  <a:pt x="763419" y="4723065"/>
                  <a:pt x="763419" y="4723065"/>
                </a:cubicBezTo>
                <a:cubicBezTo>
                  <a:pt x="763419" y="4723065"/>
                  <a:pt x="762993" y="4723917"/>
                  <a:pt x="763206" y="4724983"/>
                </a:cubicBezTo>
                <a:cubicBezTo>
                  <a:pt x="763206" y="4726049"/>
                  <a:pt x="763419" y="4730951"/>
                  <a:pt x="761927" y="4731378"/>
                </a:cubicBezTo>
                <a:cubicBezTo>
                  <a:pt x="761074" y="4731591"/>
                  <a:pt x="760009" y="4732444"/>
                  <a:pt x="759582" y="4732657"/>
                </a:cubicBezTo>
                <a:cubicBezTo>
                  <a:pt x="759156" y="4733083"/>
                  <a:pt x="756598" y="4733936"/>
                  <a:pt x="756598" y="4732870"/>
                </a:cubicBezTo>
                <a:cubicBezTo>
                  <a:pt x="756598" y="4731804"/>
                  <a:pt x="757877" y="4730525"/>
                  <a:pt x="758090" y="4730099"/>
                </a:cubicBezTo>
                <a:cubicBezTo>
                  <a:pt x="758303" y="4729673"/>
                  <a:pt x="757238" y="4728820"/>
                  <a:pt x="757238" y="4728820"/>
                </a:cubicBezTo>
                <a:cubicBezTo>
                  <a:pt x="757238" y="4728820"/>
                  <a:pt x="757877" y="4727967"/>
                  <a:pt x="758303" y="4726475"/>
                </a:cubicBezTo>
                <a:cubicBezTo>
                  <a:pt x="758517" y="4725409"/>
                  <a:pt x="758730" y="4724770"/>
                  <a:pt x="758517" y="4723705"/>
                </a:cubicBezTo>
                <a:cubicBezTo>
                  <a:pt x="758517" y="4722425"/>
                  <a:pt x="757877" y="4721147"/>
                  <a:pt x="757877" y="4721147"/>
                </a:cubicBezTo>
                <a:cubicBezTo>
                  <a:pt x="757877" y="4721147"/>
                  <a:pt x="757024" y="4718376"/>
                  <a:pt x="754467" y="4717097"/>
                </a:cubicBezTo>
                <a:cubicBezTo>
                  <a:pt x="752548" y="4716031"/>
                  <a:pt x="750843" y="4716244"/>
                  <a:pt x="750843" y="4716244"/>
                </a:cubicBezTo>
                <a:cubicBezTo>
                  <a:pt x="750843" y="4716244"/>
                  <a:pt x="749351" y="4713900"/>
                  <a:pt x="747646" y="4713473"/>
                </a:cubicBezTo>
                <a:cubicBezTo>
                  <a:pt x="745941" y="4713047"/>
                  <a:pt x="745088" y="4713260"/>
                  <a:pt x="745088" y="4713260"/>
                </a:cubicBezTo>
                <a:lnTo>
                  <a:pt x="745728" y="4714113"/>
                </a:lnTo>
                <a:lnTo>
                  <a:pt x="742104" y="4714113"/>
                </a:lnTo>
                <a:lnTo>
                  <a:pt x="742530" y="4714539"/>
                </a:lnTo>
                <a:cubicBezTo>
                  <a:pt x="742530" y="4714539"/>
                  <a:pt x="737415" y="4714965"/>
                  <a:pt x="735070" y="4719868"/>
                </a:cubicBezTo>
                <a:cubicBezTo>
                  <a:pt x="732726" y="4724770"/>
                  <a:pt x="735284" y="4729673"/>
                  <a:pt x="735284" y="4729673"/>
                </a:cubicBezTo>
                <a:lnTo>
                  <a:pt x="736349" y="4728181"/>
                </a:lnTo>
                <a:lnTo>
                  <a:pt x="737415" y="4730525"/>
                </a:lnTo>
                <a:cubicBezTo>
                  <a:pt x="737415" y="4730525"/>
                  <a:pt x="738907" y="4730525"/>
                  <a:pt x="739120" y="4729246"/>
                </a:cubicBezTo>
                <a:cubicBezTo>
                  <a:pt x="739546" y="4727967"/>
                  <a:pt x="739546" y="4729673"/>
                  <a:pt x="739546" y="4729673"/>
                </a:cubicBezTo>
                <a:lnTo>
                  <a:pt x="740186" y="4730312"/>
                </a:lnTo>
                <a:cubicBezTo>
                  <a:pt x="740186" y="4730312"/>
                  <a:pt x="737415" y="4730738"/>
                  <a:pt x="737415" y="4733722"/>
                </a:cubicBezTo>
                <a:cubicBezTo>
                  <a:pt x="737415" y="4736067"/>
                  <a:pt x="739760" y="4737559"/>
                  <a:pt x="739760" y="4737559"/>
                </a:cubicBezTo>
                <a:lnTo>
                  <a:pt x="744449" y="4739904"/>
                </a:lnTo>
                <a:lnTo>
                  <a:pt x="744022" y="4737772"/>
                </a:lnTo>
                <a:cubicBezTo>
                  <a:pt x="744022" y="4737772"/>
                  <a:pt x="745728" y="4739051"/>
                  <a:pt x="747220" y="4740117"/>
                </a:cubicBezTo>
                <a:cubicBezTo>
                  <a:pt x="748712" y="4741396"/>
                  <a:pt x="749138" y="4742248"/>
                  <a:pt x="749138" y="4742248"/>
                </a:cubicBezTo>
                <a:cubicBezTo>
                  <a:pt x="749138" y="4742248"/>
                  <a:pt x="749351" y="4741822"/>
                  <a:pt x="749564" y="4741609"/>
                </a:cubicBezTo>
                <a:cubicBezTo>
                  <a:pt x="749778" y="4741609"/>
                  <a:pt x="750204" y="4741609"/>
                  <a:pt x="750417" y="4742035"/>
                </a:cubicBezTo>
                <a:cubicBezTo>
                  <a:pt x="750843" y="4742462"/>
                  <a:pt x="750630" y="4742674"/>
                  <a:pt x="750630" y="4742674"/>
                </a:cubicBezTo>
                <a:cubicBezTo>
                  <a:pt x="750630" y="4742674"/>
                  <a:pt x="749990" y="4742674"/>
                  <a:pt x="749778" y="4743101"/>
                </a:cubicBezTo>
                <a:cubicBezTo>
                  <a:pt x="749564" y="4743527"/>
                  <a:pt x="751269" y="4744380"/>
                  <a:pt x="752335" y="4745446"/>
                </a:cubicBezTo>
                <a:cubicBezTo>
                  <a:pt x="752975" y="4746085"/>
                  <a:pt x="753188" y="4746724"/>
                  <a:pt x="753401" y="4748216"/>
                </a:cubicBezTo>
                <a:cubicBezTo>
                  <a:pt x="753614" y="4749922"/>
                  <a:pt x="752975" y="4752053"/>
                  <a:pt x="752975" y="4752053"/>
                </a:cubicBezTo>
                <a:cubicBezTo>
                  <a:pt x="752975" y="4752053"/>
                  <a:pt x="751269" y="4755890"/>
                  <a:pt x="750843" y="4756742"/>
                </a:cubicBezTo>
                <a:cubicBezTo>
                  <a:pt x="750630" y="4757169"/>
                  <a:pt x="750204" y="4758021"/>
                  <a:pt x="750204" y="4758021"/>
                </a:cubicBezTo>
                <a:cubicBezTo>
                  <a:pt x="750204" y="4758021"/>
                  <a:pt x="749351" y="4759087"/>
                  <a:pt x="748925" y="4759300"/>
                </a:cubicBezTo>
                <a:cubicBezTo>
                  <a:pt x="748498" y="4759513"/>
                  <a:pt x="747859" y="4759300"/>
                  <a:pt x="747220" y="4759727"/>
                </a:cubicBezTo>
                <a:cubicBezTo>
                  <a:pt x="746794" y="4759939"/>
                  <a:pt x="746580" y="4760792"/>
                  <a:pt x="746580" y="4760792"/>
                </a:cubicBezTo>
                <a:cubicBezTo>
                  <a:pt x="746580" y="4760792"/>
                  <a:pt x="748286" y="4760579"/>
                  <a:pt x="750417" y="4761005"/>
                </a:cubicBezTo>
                <a:cubicBezTo>
                  <a:pt x="752548" y="4761431"/>
                  <a:pt x="754254" y="4762923"/>
                  <a:pt x="754254" y="4762923"/>
                </a:cubicBezTo>
                <a:cubicBezTo>
                  <a:pt x="754254" y="4762923"/>
                  <a:pt x="755106" y="4761858"/>
                  <a:pt x="754254" y="4761431"/>
                </a:cubicBezTo>
                <a:cubicBezTo>
                  <a:pt x="753401" y="4761005"/>
                  <a:pt x="752548" y="4760579"/>
                  <a:pt x="752335" y="4759939"/>
                </a:cubicBezTo>
                <a:cubicBezTo>
                  <a:pt x="752122" y="4759513"/>
                  <a:pt x="752335" y="4759087"/>
                  <a:pt x="752548" y="4758661"/>
                </a:cubicBezTo>
                <a:cubicBezTo>
                  <a:pt x="752761" y="4758234"/>
                  <a:pt x="755959" y="4752053"/>
                  <a:pt x="756598" y="4751627"/>
                </a:cubicBezTo>
                <a:cubicBezTo>
                  <a:pt x="757238" y="4751200"/>
                  <a:pt x="757238" y="4751200"/>
                  <a:pt x="758090" y="4750987"/>
                </a:cubicBezTo>
                <a:cubicBezTo>
                  <a:pt x="758943" y="4750561"/>
                  <a:pt x="759369" y="4750135"/>
                  <a:pt x="759369" y="4750135"/>
                </a:cubicBezTo>
                <a:cubicBezTo>
                  <a:pt x="759369" y="4750135"/>
                  <a:pt x="761287" y="4750987"/>
                  <a:pt x="762353" y="4751840"/>
                </a:cubicBezTo>
                <a:cubicBezTo>
                  <a:pt x="763419" y="4752906"/>
                  <a:pt x="764911" y="4755463"/>
                  <a:pt x="765337" y="4756103"/>
                </a:cubicBezTo>
                <a:cubicBezTo>
                  <a:pt x="765763" y="4756955"/>
                  <a:pt x="765977" y="4757169"/>
                  <a:pt x="766403" y="4758021"/>
                </a:cubicBezTo>
                <a:cubicBezTo>
                  <a:pt x="766403" y="4758021"/>
                  <a:pt x="766829" y="4758874"/>
                  <a:pt x="766829" y="4759300"/>
                </a:cubicBezTo>
                <a:cubicBezTo>
                  <a:pt x="766829" y="4759727"/>
                  <a:pt x="765763" y="4760153"/>
                  <a:pt x="765550" y="4760579"/>
                </a:cubicBezTo>
                <a:cubicBezTo>
                  <a:pt x="765337" y="4761219"/>
                  <a:pt x="766190" y="4761858"/>
                  <a:pt x="766190" y="4761858"/>
                </a:cubicBezTo>
                <a:cubicBezTo>
                  <a:pt x="766190" y="4761858"/>
                  <a:pt x="767255" y="4760366"/>
                  <a:pt x="769174" y="4759300"/>
                </a:cubicBezTo>
                <a:cubicBezTo>
                  <a:pt x="771092" y="4758234"/>
                  <a:pt x="772584" y="4757808"/>
                  <a:pt x="772584" y="4757808"/>
                </a:cubicBezTo>
                <a:cubicBezTo>
                  <a:pt x="772584" y="4757808"/>
                  <a:pt x="772584" y="4756742"/>
                  <a:pt x="771945" y="4756742"/>
                </a:cubicBezTo>
                <a:cubicBezTo>
                  <a:pt x="771305" y="4756742"/>
                  <a:pt x="770453" y="4757169"/>
                  <a:pt x="769813" y="4757382"/>
                </a:cubicBezTo>
                <a:cubicBezTo>
                  <a:pt x="769174" y="4757595"/>
                  <a:pt x="768747" y="4757169"/>
                  <a:pt x="768321" y="4756955"/>
                </a:cubicBezTo>
                <a:cubicBezTo>
                  <a:pt x="767682" y="4756529"/>
                  <a:pt x="764911" y="4750987"/>
                  <a:pt x="764485" y="4750348"/>
                </a:cubicBezTo>
                <a:cubicBezTo>
                  <a:pt x="764271" y="4749708"/>
                  <a:pt x="764058" y="4748643"/>
                  <a:pt x="765337" y="4747577"/>
                </a:cubicBezTo>
                <a:cubicBezTo>
                  <a:pt x="766616" y="4746511"/>
                  <a:pt x="770666" y="4745232"/>
                  <a:pt x="771945" y="4744380"/>
                </a:cubicBezTo>
                <a:cubicBezTo>
                  <a:pt x="773224" y="4743527"/>
                  <a:pt x="775142" y="4742462"/>
                  <a:pt x="775994" y="4736920"/>
                </a:cubicBezTo>
                <a:cubicBezTo>
                  <a:pt x="777486" y="4730738"/>
                  <a:pt x="774076" y="4726262"/>
                  <a:pt x="773437" y="4725197"/>
                </a:cubicBezTo>
                <a:cubicBezTo>
                  <a:pt x="773437" y="4725197"/>
                  <a:pt x="774502" y="4725197"/>
                  <a:pt x="774502" y="4723491"/>
                </a:cubicBezTo>
                <a:cubicBezTo>
                  <a:pt x="774502" y="4721999"/>
                  <a:pt x="771092" y="4718802"/>
                  <a:pt x="770240" y="4717949"/>
                </a:cubicBezTo>
                <a:lnTo>
                  <a:pt x="772371" y="4714752"/>
                </a:lnTo>
                <a:lnTo>
                  <a:pt x="769600" y="4715179"/>
                </a:lnTo>
                <a:cubicBezTo>
                  <a:pt x="769600" y="4715179"/>
                  <a:pt x="768747" y="4712408"/>
                  <a:pt x="767255" y="4712195"/>
                </a:cubicBezTo>
                <a:cubicBezTo>
                  <a:pt x="765763" y="4711981"/>
                  <a:pt x="765763" y="4713047"/>
                  <a:pt x="765763" y="4713047"/>
                </a:cubicBezTo>
                <a:cubicBezTo>
                  <a:pt x="765763" y="4713047"/>
                  <a:pt x="764485" y="4712195"/>
                  <a:pt x="763632" y="4712195"/>
                </a:cubicBezTo>
                <a:close/>
                <a:moveTo>
                  <a:pt x="757024" y="4702390"/>
                </a:moveTo>
                <a:cubicBezTo>
                  <a:pt x="775355" y="4702390"/>
                  <a:pt x="790062" y="4717098"/>
                  <a:pt x="790062" y="4735428"/>
                </a:cubicBezTo>
                <a:cubicBezTo>
                  <a:pt x="790062" y="4753759"/>
                  <a:pt x="775355" y="4768466"/>
                  <a:pt x="757024" y="4768466"/>
                </a:cubicBezTo>
                <a:cubicBezTo>
                  <a:pt x="738694" y="4768466"/>
                  <a:pt x="723987" y="4753759"/>
                  <a:pt x="723987" y="4735428"/>
                </a:cubicBezTo>
                <a:cubicBezTo>
                  <a:pt x="723987" y="4717098"/>
                  <a:pt x="738694" y="4702390"/>
                  <a:pt x="757024" y="4702390"/>
                </a:cubicBezTo>
                <a:close/>
                <a:moveTo>
                  <a:pt x="757024" y="4695143"/>
                </a:moveTo>
                <a:cubicBezTo>
                  <a:pt x="734857" y="4695143"/>
                  <a:pt x="716740" y="4713261"/>
                  <a:pt x="716740" y="4735428"/>
                </a:cubicBezTo>
                <a:cubicBezTo>
                  <a:pt x="716740" y="4757595"/>
                  <a:pt x="734857" y="4775713"/>
                  <a:pt x="757024" y="4775713"/>
                </a:cubicBezTo>
                <a:cubicBezTo>
                  <a:pt x="779192" y="4775713"/>
                  <a:pt x="797309" y="4757595"/>
                  <a:pt x="797309" y="4735428"/>
                </a:cubicBezTo>
                <a:cubicBezTo>
                  <a:pt x="797309" y="4713261"/>
                  <a:pt x="779405" y="4695143"/>
                  <a:pt x="757024" y="4695143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algn="ctr">
              <a:defRPr b="0"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1"/>
          </p:nvPr>
        </p:nvSpPr>
        <p:spPr>
          <a:xfrm>
            <a:off x="6524369" y="2906548"/>
            <a:ext cx="5668800" cy="1977600"/>
          </a:xfrm>
          <a:solidFill>
            <a:schemeClr val="bg1"/>
          </a:solidFill>
        </p:spPr>
        <p:txBody>
          <a:bodyPr lIns="288000" tIns="144000" rIns="288000" bIns="144000" anchor="ctr">
            <a:noAutofit/>
          </a:bodyPr>
          <a:lstStyle>
            <a:lvl1pPr>
              <a:defRPr sz="1600"/>
            </a:lvl1pPr>
            <a:lvl2pPr>
              <a:defRPr sz="12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8" name="Espace réservé du texte 6"/>
          <p:cNvSpPr>
            <a:spLocks noGrp="1"/>
          </p:cNvSpPr>
          <p:nvPr>
            <p:ph type="body" sz="quarter" idx="14"/>
          </p:nvPr>
        </p:nvSpPr>
        <p:spPr>
          <a:xfrm>
            <a:off x="301352" y="278418"/>
            <a:ext cx="11585848" cy="266740"/>
          </a:xfrm>
        </p:spPr>
        <p:txBody>
          <a:bodyPr wrap="square">
            <a:spAutoFit/>
          </a:bodyPr>
          <a:lstStyle>
            <a:lvl1pPr>
              <a:spcBef>
                <a:spcPts val="0"/>
              </a:spcBef>
              <a:defRPr sz="1733" b="0" cap="none" baseline="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defRPr sz="1733" b="0" cap="none" baseline="0"/>
            </a:lvl2pPr>
            <a:lvl3pPr>
              <a:spcBef>
                <a:spcPts val="0"/>
              </a:spcBef>
              <a:defRPr sz="1733" b="0" cap="none" baseline="0"/>
            </a:lvl3pPr>
            <a:lvl4pPr>
              <a:spcBef>
                <a:spcPts val="0"/>
              </a:spcBef>
              <a:defRPr sz="1733" b="0" cap="none" baseline="0"/>
            </a:lvl4pPr>
            <a:lvl5pPr>
              <a:spcBef>
                <a:spcPts val="0"/>
              </a:spcBef>
              <a:defRPr sz="1733" b="0" cap="none" baseline="0"/>
            </a:lvl5pPr>
            <a:lvl6pPr>
              <a:spcBef>
                <a:spcPts val="0"/>
              </a:spcBef>
              <a:defRPr sz="1733" b="0" cap="none" baseline="0"/>
            </a:lvl6pPr>
            <a:lvl7pPr>
              <a:spcBef>
                <a:spcPts val="0"/>
              </a:spcBef>
              <a:defRPr sz="1733" b="0" cap="none" baseline="0"/>
            </a:lvl7pPr>
            <a:lvl8pPr>
              <a:spcBef>
                <a:spcPts val="0"/>
              </a:spcBef>
              <a:defRPr sz="1733" b="0" cap="none" baseline="0"/>
            </a:lvl8pPr>
            <a:lvl9pPr>
              <a:spcBef>
                <a:spcPts val="0"/>
              </a:spcBef>
              <a:defRPr sz="1733" b="0" cap="none" baseline="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" name="Espace réservé du numéro de diapositive 6">
            <a:extLst>
              <a:ext uri="{FF2B5EF4-FFF2-40B4-BE49-F238E27FC236}">
                <a16:creationId xmlns:a16="http://schemas.microsoft.com/office/drawing/2014/main" id="{951F768D-0E9C-6743-6309-779101969EA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1C28212-438D-4F3F-8D78-2E4CA82176C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72472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+ 2 images + Contenu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2"/>
          <p:cNvSpPr>
            <a:spLocks noGrp="1"/>
          </p:cNvSpPr>
          <p:nvPr>
            <p:ph type="pic" sz="quarter" idx="10"/>
          </p:nvPr>
        </p:nvSpPr>
        <p:spPr>
          <a:xfrm>
            <a:off x="611277" y="1918009"/>
            <a:ext cx="4863832" cy="3942860"/>
          </a:xfrm>
        </p:spPr>
        <p:txBody>
          <a:bodyPr anchor="ctr" anchorCtr="0"/>
          <a:lstStyle>
            <a:lvl1pPr algn="ctr">
              <a:defRPr b="0"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9" name="Espace réservé pour une image  2"/>
          <p:cNvSpPr>
            <a:spLocks noGrp="1"/>
          </p:cNvSpPr>
          <p:nvPr>
            <p:ph type="pic" sz="quarter" idx="14"/>
          </p:nvPr>
        </p:nvSpPr>
        <p:spPr>
          <a:xfrm>
            <a:off x="5670955" y="1918010"/>
            <a:ext cx="5841771" cy="2514655"/>
          </a:xfrm>
        </p:spPr>
        <p:txBody>
          <a:bodyPr anchor="ctr" anchorCtr="0"/>
          <a:lstStyle>
            <a:lvl1pPr algn="ctr">
              <a:defRPr b="0"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6"/>
          </p:nvPr>
        </p:nvSpPr>
        <p:spPr>
          <a:xfrm>
            <a:off x="5678248" y="4563534"/>
            <a:ext cx="5827184" cy="1297517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2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2" name="Espace réservé du texte 6"/>
          <p:cNvSpPr>
            <a:spLocks noGrp="1"/>
          </p:cNvSpPr>
          <p:nvPr>
            <p:ph type="body" sz="quarter" idx="13"/>
          </p:nvPr>
        </p:nvSpPr>
        <p:spPr>
          <a:xfrm>
            <a:off x="301352" y="278418"/>
            <a:ext cx="11585848" cy="266740"/>
          </a:xfrm>
        </p:spPr>
        <p:txBody>
          <a:bodyPr wrap="square">
            <a:spAutoFit/>
          </a:bodyPr>
          <a:lstStyle>
            <a:lvl1pPr>
              <a:spcBef>
                <a:spcPts val="0"/>
              </a:spcBef>
              <a:defRPr sz="1733" b="0" cap="none" baseline="0"/>
            </a:lvl1pPr>
            <a:lvl2pPr>
              <a:spcBef>
                <a:spcPts val="0"/>
              </a:spcBef>
              <a:defRPr sz="1733" b="0" cap="none" baseline="0"/>
            </a:lvl2pPr>
            <a:lvl3pPr>
              <a:spcBef>
                <a:spcPts val="0"/>
              </a:spcBef>
              <a:defRPr sz="1733" b="0" cap="none" baseline="0"/>
            </a:lvl3pPr>
            <a:lvl4pPr>
              <a:spcBef>
                <a:spcPts val="0"/>
              </a:spcBef>
              <a:defRPr sz="1733" b="0" cap="none" baseline="0"/>
            </a:lvl4pPr>
            <a:lvl5pPr>
              <a:spcBef>
                <a:spcPts val="0"/>
              </a:spcBef>
              <a:defRPr sz="1733" b="0" cap="none" baseline="0"/>
            </a:lvl5pPr>
            <a:lvl6pPr>
              <a:spcBef>
                <a:spcPts val="0"/>
              </a:spcBef>
              <a:defRPr sz="1733" b="0" cap="none" baseline="0"/>
            </a:lvl6pPr>
            <a:lvl7pPr>
              <a:spcBef>
                <a:spcPts val="0"/>
              </a:spcBef>
              <a:defRPr sz="1733" b="0" cap="none" baseline="0"/>
            </a:lvl7pPr>
            <a:lvl8pPr>
              <a:spcBef>
                <a:spcPts val="0"/>
              </a:spcBef>
              <a:defRPr sz="1733" b="0" cap="none" baseline="0"/>
            </a:lvl8pPr>
            <a:lvl9pPr>
              <a:spcBef>
                <a:spcPts val="0"/>
              </a:spcBef>
              <a:defRPr sz="1733" b="0" cap="none" baseline="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Titr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2" name="Espace réservé du numéro de diapositive 2">
            <a:extLst>
              <a:ext uri="{FF2B5EF4-FFF2-40B4-BE49-F238E27FC236}">
                <a16:creationId xmlns:a16="http://schemas.microsoft.com/office/drawing/2014/main" id="{98F4ACAE-08F1-159D-9D0F-8F2BB12C2B7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BE154C-451B-4E52-A6A2-7207FA920F7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50318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+ 2 images + 2 textes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2"/>
          <p:cNvSpPr>
            <a:spLocks noGrp="1"/>
          </p:cNvSpPr>
          <p:nvPr>
            <p:ph type="pic" sz="quarter" idx="10"/>
          </p:nvPr>
        </p:nvSpPr>
        <p:spPr>
          <a:xfrm>
            <a:off x="696687" y="2086226"/>
            <a:ext cx="5216431" cy="2251853"/>
          </a:xfrm>
        </p:spPr>
        <p:txBody>
          <a:bodyPr anchor="ctr" anchorCtr="0"/>
          <a:lstStyle>
            <a:lvl1pPr algn="ctr">
              <a:defRPr b="0"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9" name="Espace réservé pour une image  2"/>
          <p:cNvSpPr>
            <a:spLocks noGrp="1"/>
          </p:cNvSpPr>
          <p:nvPr>
            <p:ph type="pic" sz="quarter" idx="14"/>
          </p:nvPr>
        </p:nvSpPr>
        <p:spPr>
          <a:xfrm>
            <a:off x="6235339" y="2086227"/>
            <a:ext cx="5238204" cy="2251853"/>
          </a:xfrm>
        </p:spPr>
        <p:txBody>
          <a:bodyPr anchor="ctr" anchorCtr="0"/>
          <a:lstStyle>
            <a:lvl1pPr algn="ctr">
              <a:defRPr b="0"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6"/>
          </p:nvPr>
        </p:nvSpPr>
        <p:spPr>
          <a:xfrm>
            <a:off x="6267227" y="4563534"/>
            <a:ext cx="5206316" cy="1297517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2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2" name="Espace réservé du texte 6"/>
          <p:cNvSpPr>
            <a:spLocks noGrp="1"/>
          </p:cNvSpPr>
          <p:nvPr>
            <p:ph type="body" sz="quarter" idx="13"/>
          </p:nvPr>
        </p:nvSpPr>
        <p:spPr>
          <a:xfrm>
            <a:off x="301352" y="278418"/>
            <a:ext cx="11585848" cy="266740"/>
          </a:xfrm>
        </p:spPr>
        <p:txBody>
          <a:bodyPr wrap="square">
            <a:spAutoFit/>
          </a:bodyPr>
          <a:lstStyle>
            <a:lvl1pPr>
              <a:spcBef>
                <a:spcPts val="0"/>
              </a:spcBef>
              <a:defRPr sz="1733" b="0" cap="none" baseline="0"/>
            </a:lvl1pPr>
            <a:lvl2pPr>
              <a:spcBef>
                <a:spcPts val="0"/>
              </a:spcBef>
              <a:defRPr sz="1733" b="0" cap="none" baseline="0"/>
            </a:lvl2pPr>
            <a:lvl3pPr>
              <a:spcBef>
                <a:spcPts val="0"/>
              </a:spcBef>
              <a:defRPr sz="1733" b="0" cap="none" baseline="0"/>
            </a:lvl3pPr>
            <a:lvl4pPr>
              <a:spcBef>
                <a:spcPts val="0"/>
              </a:spcBef>
              <a:defRPr sz="1733" b="0" cap="none" baseline="0"/>
            </a:lvl4pPr>
            <a:lvl5pPr>
              <a:spcBef>
                <a:spcPts val="0"/>
              </a:spcBef>
              <a:defRPr sz="1733" b="0" cap="none" baseline="0"/>
            </a:lvl5pPr>
            <a:lvl6pPr>
              <a:spcBef>
                <a:spcPts val="0"/>
              </a:spcBef>
              <a:defRPr sz="1733" b="0" cap="none" baseline="0"/>
            </a:lvl6pPr>
            <a:lvl7pPr>
              <a:spcBef>
                <a:spcPts val="0"/>
              </a:spcBef>
              <a:defRPr sz="1733" b="0" cap="none" baseline="0"/>
            </a:lvl7pPr>
            <a:lvl8pPr>
              <a:spcBef>
                <a:spcPts val="0"/>
              </a:spcBef>
              <a:defRPr sz="1733" b="0" cap="none" baseline="0"/>
            </a:lvl8pPr>
            <a:lvl9pPr>
              <a:spcBef>
                <a:spcPts val="0"/>
              </a:spcBef>
              <a:defRPr sz="1733" b="0" cap="none" baseline="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Espace réservé du texte 10"/>
          <p:cNvSpPr>
            <a:spLocks noGrp="1"/>
          </p:cNvSpPr>
          <p:nvPr>
            <p:ph type="body" sz="quarter" idx="17"/>
          </p:nvPr>
        </p:nvSpPr>
        <p:spPr>
          <a:xfrm>
            <a:off x="696689" y="4563534"/>
            <a:ext cx="5206316" cy="1297517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2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79E5E6C-529B-5770-462F-DB3991F5F7F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73B80-8FDB-4E9F-BF01-A0EC331F1ED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58394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+ 2 images verticales + Contenu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pour une image  2"/>
          <p:cNvSpPr>
            <a:spLocks noGrp="1"/>
          </p:cNvSpPr>
          <p:nvPr>
            <p:ph type="pic" sz="quarter" idx="17"/>
          </p:nvPr>
        </p:nvSpPr>
        <p:spPr>
          <a:xfrm>
            <a:off x="3749858" y="954690"/>
            <a:ext cx="2894401" cy="5154943"/>
          </a:xfrm>
        </p:spPr>
        <p:txBody>
          <a:bodyPr anchor="ctr" anchorCtr="0"/>
          <a:lstStyle>
            <a:lvl1pPr algn="ctr">
              <a:defRPr b="0"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9" name="Espace réservé pour une image  2"/>
          <p:cNvSpPr>
            <a:spLocks noGrp="1"/>
          </p:cNvSpPr>
          <p:nvPr>
            <p:ph type="pic" sz="quarter" idx="14"/>
          </p:nvPr>
        </p:nvSpPr>
        <p:spPr>
          <a:xfrm>
            <a:off x="675734" y="954690"/>
            <a:ext cx="2894401" cy="5154943"/>
          </a:xfrm>
        </p:spPr>
        <p:txBody>
          <a:bodyPr anchor="ctr" anchorCtr="0"/>
          <a:lstStyle>
            <a:lvl1pPr algn="ctr">
              <a:defRPr b="0"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6"/>
          </p:nvPr>
        </p:nvSpPr>
        <p:spPr>
          <a:xfrm>
            <a:off x="7011429" y="3429001"/>
            <a:ext cx="4875772" cy="2680632"/>
          </a:xfrm>
        </p:spPr>
        <p:txBody>
          <a:bodyPr anchor="b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2" name="Espace réservé du texte 6"/>
          <p:cNvSpPr>
            <a:spLocks noGrp="1"/>
          </p:cNvSpPr>
          <p:nvPr>
            <p:ph type="body" sz="quarter" idx="13"/>
          </p:nvPr>
        </p:nvSpPr>
        <p:spPr>
          <a:xfrm>
            <a:off x="301352" y="278418"/>
            <a:ext cx="11585848" cy="266740"/>
          </a:xfrm>
        </p:spPr>
        <p:txBody>
          <a:bodyPr wrap="square">
            <a:spAutoFit/>
          </a:bodyPr>
          <a:lstStyle>
            <a:lvl1pPr>
              <a:spcBef>
                <a:spcPts val="0"/>
              </a:spcBef>
              <a:defRPr sz="1733" b="0" cap="none" baseline="0"/>
            </a:lvl1pPr>
            <a:lvl2pPr>
              <a:spcBef>
                <a:spcPts val="0"/>
              </a:spcBef>
              <a:defRPr sz="1733" b="0" cap="none" baseline="0"/>
            </a:lvl2pPr>
            <a:lvl3pPr>
              <a:spcBef>
                <a:spcPts val="0"/>
              </a:spcBef>
              <a:defRPr sz="1733" b="0" cap="none" baseline="0"/>
            </a:lvl3pPr>
            <a:lvl4pPr>
              <a:spcBef>
                <a:spcPts val="0"/>
              </a:spcBef>
              <a:defRPr sz="1733" b="0" cap="none" baseline="0"/>
            </a:lvl4pPr>
            <a:lvl5pPr>
              <a:spcBef>
                <a:spcPts val="0"/>
              </a:spcBef>
              <a:defRPr sz="1733" b="0" cap="none" baseline="0"/>
            </a:lvl5pPr>
            <a:lvl6pPr>
              <a:spcBef>
                <a:spcPts val="0"/>
              </a:spcBef>
              <a:defRPr sz="1733" b="0" cap="none" baseline="0"/>
            </a:lvl6pPr>
            <a:lvl7pPr>
              <a:spcBef>
                <a:spcPts val="0"/>
              </a:spcBef>
              <a:defRPr sz="1733" b="0" cap="none" baseline="0"/>
            </a:lvl7pPr>
            <a:lvl8pPr>
              <a:spcBef>
                <a:spcPts val="0"/>
              </a:spcBef>
              <a:defRPr sz="1733" b="0" cap="none" baseline="0"/>
            </a:lvl8pPr>
            <a:lvl9pPr>
              <a:spcBef>
                <a:spcPts val="0"/>
              </a:spcBef>
              <a:defRPr sz="1733" b="0" cap="none" baseline="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011429" y="811823"/>
            <a:ext cx="4875772" cy="1477328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E6BFB80-E5C9-0D5D-79E8-A9FB3E98A68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BDA66-D635-4C5F-8508-6E0E5370D4F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94785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+ 3 images + Contenu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/>
          <p:cNvSpPr>
            <a:spLocks noGrp="1"/>
          </p:cNvSpPr>
          <p:nvPr>
            <p:ph type="body" sz="quarter" idx="16"/>
          </p:nvPr>
        </p:nvSpPr>
        <p:spPr>
          <a:xfrm>
            <a:off x="4821587" y="1817155"/>
            <a:ext cx="3233835" cy="2023399"/>
          </a:xfrm>
        </p:spPr>
        <p:txBody>
          <a:bodyPr anchor="b"/>
          <a:lstStyle>
            <a:lvl1pPr>
              <a:defRPr sz="1600"/>
            </a:lvl1pPr>
            <a:lvl2pPr>
              <a:defRPr sz="12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8" name="Espace réservé du texte 10"/>
          <p:cNvSpPr>
            <a:spLocks noGrp="1"/>
          </p:cNvSpPr>
          <p:nvPr>
            <p:ph type="body" sz="quarter" idx="18"/>
          </p:nvPr>
        </p:nvSpPr>
        <p:spPr>
          <a:xfrm>
            <a:off x="8346889" y="1817155"/>
            <a:ext cx="3233835" cy="2023399"/>
          </a:xfrm>
        </p:spPr>
        <p:txBody>
          <a:bodyPr anchor="b"/>
          <a:lstStyle>
            <a:lvl1pPr>
              <a:defRPr sz="1600"/>
            </a:lvl1pPr>
            <a:lvl2pPr>
              <a:defRPr sz="12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Espace réservé pour une image  2"/>
          <p:cNvSpPr>
            <a:spLocks noGrp="1"/>
          </p:cNvSpPr>
          <p:nvPr>
            <p:ph type="pic" sz="quarter" idx="14"/>
          </p:nvPr>
        </p:nvSpPr>
        <p:spPr>
          <a:xfrm>
            <a:off x="4821585" y="4020271"/>
            <a:ext cx="3233835" cy="1840596"/>
          </a:xfrm>
        </p:spPr>
        <p:txBody>
          <a:bodyPr anchor="ctr" anchorCtr="0"/>
          <a:lstStyle>
            <a:lvl1pPr algn="ctr">
              <a:defRPr b="0"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17" name="Espace réservé pour une image  2"/>
          <p:cNvSpPr>
            <a:spLocks noGrp="1"/>
          </p:cNvSpPr>
          <p:nvPr>
            <p:ph type="pic" sz="quarter" idx="17"/>
          </p:nvPr>
        </p:nvSpPr>
        <p:spPr>
          <a:xfrm>
            <a:off x="8346889" y="4020271"/>
            <a:ext cx="3233835" cy="1840596"/>
          </a:xfrm>
        </p:spPr>
        <p:txBody>
          <a:bodyPr anchor="ctr" anchorCtr="0"/>
          <a:lstStyle>
            <a:lvl1pPr algn="ctr">
              <a:defRPr b="0"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8" name="Espace réservé pour une image  2"/>
          <p:cNvSpPr>
            <a:spLocks noGrp="1"/>
          </p:cNvSpPr>
          <p:nvPr>
            <p:ph type="pic" sz="quarter" idx="10"/>
          </p:nvPr>
        </p:nvSpPr>
        <p:spPr>
          <a:xfrm>
            <a:off x="611276" y="1817155"/>
            <a:ext cx="3918832" cy="4043896"/>
          </a:xfrm>
        </p:spPr>
        <p:txBody>
          <a:bodyPr anchor="ctr" anchorCtr="0"/>
          <a:lstStyle>
            <a:lvl1pPr algn="ctr">
              <a:defRPr b="0"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12" name="Espace réservé du texte 6"/>
          <p:cNvSpPr>
            <a:spLocks noGrp="1"/>
          </p:cNvSpPr>
          <p:nvPr>
            <p:ph type="body" sz="quarter" idx="13"/>
          </p:nvPr>
        </p:nvSpPr>
        <p:spPr>
          <a:xfrm>
            <a:off x="301352" y="278418"/>
            <a:ext cx="11585848" cy="266740"/>
          </a:xfrm>
        </p:spPr>
        <p:txBody>
          <a:bodyPr wrap="square">
            <a:spAutoFit/>
          </a:bodyPr>
          <a:lstStyle>
            <a:lvl1pPr>
              <a:spcBef>
                <a:spcPts val="0"/>
              </a:spcBef>
              <a:defRPr sz="1733" b="0" cap="none" baseline="0"/>
            </a:lvl1pPr>
            <a:lvl2pPr>
              <a:spcBef>
                <a:spcPts val="0"/>
              </a:spcBef>
              <a:defRPr sz="1733" b="0" cap="none" baseline="0"/>
            </a:lvl2pPr>
            <a:lvl3pPr>
              <a:spcBef>
                <a:spcPts val="0"/>
              </a:spcBef>
              <a:defRPr sz="1733" b="0" cap="none" baseline="0"/>
            </a:lvl3pPr>
            <a:lvl4pPr>
              <a:spcBef>
                <a:spcPts val="0"/>
              </a:spcBef>
              <a:defRPr sz="1733" b="0" cap="none" baseline="0"/>
            </a:lvl4pPr>
            <a:lvl5pPr>
              <a:spcBef>
                <a:spcPts val="0"/>
              </a:spcBef>
              <a:defRPr sz="1733" b="0" cap="none" baseline="0"/>
            </a:lvl5pPr>
            <a:lvl6pPr>
              <a:spcBef>
                <a:spcPts val="0"/>
              </a:spcBef>
              <a:defRPr sz="1733" b="0" cap="none" baseline="0"/>
            </a:lvl6pPr>
            <a:lvl7pPr>
              <a:spcBef>
                <a:spcPts val="0"/>
              </a:spcBef>
              <a:defRPr sz="1733" b="0" cap="none" baseline="0"/>
            </a:lvl7pPr>
            <a:lvl8pPr>
              <a:spcBef>
                <a:spcPts val="0"/>
              </a:spcBef>
              <a:defRPr sz="1733" b="0" cap="none" baseline="0"/>
            </a:lvl8pPr>
            <a:lvl9pPr>
              <a:spcBef>
                <a:spcPts val="0"/>
              </a:spcBef>
              <a:defRPr sz="1733" b="0" cap="none" baseline="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2F137B2-79CF-60F0-F8C8-E5BC44711E6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CB732E-BA66-4AAF-89D4-95F1EF9A245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9503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ntercalair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202543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+ 3 blocs images et contenu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Espace réservé du texte 3"/>
          <p:cNvSpPr>
            <a:spLocks noGrp="1"/>
          </p:cNvSpPr>
          <p:nvPr>
            <p:ph type="body" sz="quarter" idx="16"/>
          </p:nvPr>
        </p:nvSpPr>
        <p:spPr>
          <a:xfrm>
            <a:off x="606493" y="3918419"/>
            <a:ext cx="3436800" cy="1944000"/>
          </a:xfrm>
          <a:solidFill>
            <a:schemeClr val="accent2"/>
          </a:solidFill>
        </p:spPr>
        <p:txBody>
          <a:bodyPr lIns="288000" tIns="180000" rIns="288000" bIns="180000" anchor="t">
            <a:noAutofit/>
          </a:bodyPr>
          <a:lstStyle>
            <a:lvl1pPr>
              <a:defRPr sz="1600"/>
            </a:lvl1pPr>
            <a:lvl2pPr>
              <a:defRPr sz="12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4" name="Espace réservé pour une image  2"/>
          <p:cNvSpPr>
            <a:spLocks noGrp="1"/>
          </p:cNvSpPr>
          <p:nvPr>
            <p:ph type="pic" sz="quarter" idx="15"/>
          </p:nvPr>
        </p:nvSpPr>
        <p:spPr>
          <a:xfrm>
            <a:off x="4369949" y="3917880"/>
            <a:ext cx="3436800" cy="1943461"/>
          </a:xfrm>
        </p:spPr>
        <p:txBody>
          <a:bodyPr anchor="ctr" anchorCtr="0"/>
          <a:lstStyle>
            <a:lvl1pPr algn="ctr">
              <a:defRPr b="0"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23" name="Espace réservé pour une image  2"/>
          <p:cNvSpPr>
            <a:spLocks noGrp="1"/>
          </p:cNvSpPr>
          <p:nvPr>
            <p:ph type="pic" sz="quarter" idx="14"/>
          </p:nvPr>
        </p:nvSpPr>
        <p:spPr>
          <a:xfrm>
            <a:off x="8135641" y="1974419"/>
            <a:ext cx="3436800" cy="1943461"/>
          </a:xfrm>
        </p:spPr>
        <p:txBody>
          <a:bodyPr anchor="ctr" anchorCtr="0"/>
          <a:lstStyle>
            <a:lvl1pPr algn="ctr">
              <a:defRPr b="0"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8" name="Espace réservé pour une image  2"/>
          <p:cNvSpPr>
            <a:spLocks noGrp="1"/>
          </p:cNvSpPr>
          <p:nvPr>
            <p:ph type="pic" sz="quarter" idx="10"/>
          </p:nvPr>
        </p:nvSpPr>
        <p:spPr>
          <a:xfrm>
            <a:off x="606493" y="1974419"/>
            <a:ext cx="3436800" cy="1943461"/>
          </a:xfrm>
        </p:spPr>
        <p:txBody>
          <a:bodyPr anchor="ctr" anchorCtr="0"/>
          <a:lstStyle>
            <a:lvl1pPr algn="ctr">
              <a:defRPr b="0"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12" name="Espace réservé du texte 6"/>
          <p:cNvSpPr>
            <a:spLocks noGrp="1"/>
          </p:cNvSpPr>
          <p:nvPr>
            <p:ph type="body" sz="quarter" idx="13"/>
          </p:nvPr>
        </p:nvSpPr>
        <p:spPr>
          <a:xfrm>
            <a:off x="301352" y="278418"/>
            <a:ext cx="11585848" cy="266740"/>
          </a:xfrm>
        </p:spPr>
        <p:txBody>
          <a:bodyPr wrap="square">
            <a:spAutoFit/>
          </a:bodyPr>
          <a:lstStyle>
            <a:lvl1pPr>
              <a:spcBef>
                <a:spcPts val="0"/>
              </a:spcBef>
              <a:defRPr sz="1733" b="0" cap="none" baseline="0"/>
            </a:lvl1pPr>
            <a:lvl2pPr>
              <a:spcBef>
                <a:spcPts val="0"/>
              </a:spcBef>
              <a:defRPr sz="1733" b="0" cap="none" baseline="0"/>
            </a:lvl2pPr>
            <a:lvl3pPr>
              <a:spcBef>
                <a:spcPts val="0"/>
              </a:spcBef>
              <a:defRPr sz="1733" b="0" cap="none" baseline="0"/>
            </a:lvl3pPr>
            <a:lvl4pPr>
              <a:spcBef>
                <a:spcPts val="0"/>
              </a:spcBef>
              <a:defRPr sz="1733" b="0" cap="none" baseline="0"/>
            </a:lvl4pPr>
            <a:lvl5pPr>
              <a:spcBef>
                <a:spcPts val="0"/>
              </a:spcBef>
              <a:defRPr sz="1733" b="0" cap="none" baseline="0"/>
            </a:lvl5pPr>
            <a:lvl6pPr>
              <a:spcBef>
                <a:spcPts val="0"/>
              </a:spcBef>
              <a:defRPr sz="1733" b="0" cap="none" baseline="0"/>
            </a:lvl6pPr>
            <a:lvl7pPr>
              <a:spcBef>
                <a:spcPts val="0"/>
              </a:spcBef>
              <a:defRPr sz="1733" b="0" cap="none" baseline="0"/>
            </a:lvl7pPr>
            <a:lvl8pPr>
              <a:spcBef>
                <a:spcPts val="0"/>
              </a:spcBef>
              <a:defRPr sz="1733" b="0" cap="none" baseline="0"/>
            </a:lvl8pPr>
            <a:lvl9pPr>
              <a:spcBef>
                <a:spcPts val="0"/>
              </a:spcBef>
              <a:defRPr sz="1733" b="0" cap="none" baseline="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26" name="Espace réservé du texte 3"/>
          <p:cNvSpPr>
            <a:spLocks noGrp="1"/>
          </p:cNvSpPr>
          <p:nvPr>
            <p:ph type="body" sz="quarter" idx="17"/>
          </p:nvPr>
        </p:nvSpPr>
        <p:spPr>
          <a:xfrm>
            <a:off x="4369949" y="1974419"/>
            <a:ext cx="3436800" cy="1944000"/>
          </a:xfrm>
          <a:solidFill>
            <a:schemeClr val="accent2"/>
          </a:solidFill>
        </p:spPr>
        <p:txBody>
          <a:bodyPr lIns="288000" tIns="180000" rIns="288000" bIns="180000" anchor="t">
            <a:noAutofit/>
          </a:bodyPr>
          <a:lstStyle>
            <a:lvl1pPr>
              <a:defRPr sz="1600"/>
            </a:lvl1pPr>
            <a:lvl2pPr>
              <a:defRPr sz="12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7" name="Espace réservé du texte 3"/>
          <p:cNvSpPr>
            <a:spLocks noGrp="1"/>
          </p:cNvSpPr>
          <p:nvPr>
            <p:ph type="body" sz="quarter" idx="18"/>
          </p:nvPr>
        </p:nvSpPr>
        <p:spPr>
          <a:xfrm>
            <a:off x="8135641" y="3918419"/>
            <a:ext cx="3436800" cy="1944000"/>
          </a:xfrm>
          <a:solidFill>
            <a:schemeClr val="accent2"/>
          </a:solidFill>
        </p:spPr>
        <p:txBody>
          <a:bodyPr lIns="288000" tIns="180000" rIns="288000" bIns="180000" anchor="t">
            <a:noAutofit/>
          </a:bodyPr>
          <a:lstStyle>
            <a:lvl1pPr>
              <a:defRPr sz="1600"/>
            </a:lvl1pPr>
            <a:lvl2pPr>
              <a:defRPr sz="12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74D6C5C-7165-B78C-FEA2-1422A64BB0D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1188AE-7E8E-4C2F-9C08-B6CB742757A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00582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5">
            <a:extLst>
              <a:ext uri="{FF2B5EF4-FFF2-40B4-BE49-F238E27FC236}">
                <a16:creationId xmlns:a16="http://schemas.microsoft.com/office/drawing/2014/main" id="{B04DB163-7C83-A300-091A-7263D7CA01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357BF6-6DC4-4A6C-A3DC-E1349D58E52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04965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ame bleu - Fi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7" descr="Une image contenant rideau&#10;&#10;Description générée automatiquement">
            <a:extLst>
              <a:ext uri="{FF2B5EF4-FFF2-40B4-BE49-F238E27FC236}">
                <a16:creationId xmlns:a16="http://schemas.microsoft.com/office/drawing/2014/main" id="{256A1F06-33DB-4FFC-3A64-E476A1E4D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" t="188" r="293" b="388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7486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14A367-2298-917F-CD39-FF034A15FB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1F72D25-58D6-4908-AD9C-DCA95AC099AF}" type="datetimeFigureOut">
              <a:rPr lang="fr-FR"/>
              <a:pPr>
                <a:defRPr/>
              </a:pPr>
              <a:t>07/04/2023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F4565E-6FC1-2DA0-107D-9B9B79DE2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96E947-040F-FE02-9E14-964F24101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BD3B09-6745-46CD-8704-7F447BEB477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47513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BD85DD-12DD-4C58-85B8-DD8AF9F5B1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870825B-2A06-4D1E-9676-A19FD13EEA9A}" type="datetimeFigureOut">
              <a:rPr lang="fr-FR"/>
              <a:pPr>
                <a:defRPr/>
              </a:pPr>
              <a:t>07/04/2023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DECD9C-B153-3E75-69F4-945654111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360AF8-D883-CD28-5558-5F996F840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9E4EC2-6FC5-4221-9839-8BDB6895855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01672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4041BC0-600A-7FD7-5882-294E9B9E27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361497B-99AA-45F8-8DD9-BB293064F5F0}" type="datetimeFigureOut">
              <a:rPr lang="fr-FR"/>
              <a:pPr>
                <a:defRPr/>
              </a:pPr>
              <a:t>07/04/2023</a:t>
            </a:fld>
            <a:endParaRPr lang="fr-FR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E1C91DC-1963-63AE-B51B-BE30839EB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DCC4010-9C39-EF5B-0F3D-6B9C10195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763EB-AC9A-4A32-A733-590CCD8C9E6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14828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12B3DD-4553-35F2-DBFA-D2BDEAB8DB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3862343-B330-4A6D-946D-87653B0A6C67}" type="datetimeFigureOut">
              <a:rPr lang="fr-FR"/>
              <a:pPr>
                <a:defRPr/>
              </a:pPr>
              <a:t>07/04/2023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A32AA-B072-B112-EA61-893C7018D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6A50F6-9537-30D6-74CC-C62A68012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AB0526-456F-4237-83AD-1D0CBC2E737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31070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F782858-ED78-CE04-1310-46389D079E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5C63FD3-2807-49A3-94B0-11D51C700EE1}" type="datetimeFigureOut">
              <a:rPr lang="fr-FR"/>
              <a:pPr>
                <a:defRPr/>
              </a:pPr>
              <a:t>07/04/2023</a:t>
            </a:fld>
            <a:endParaRPr lang="fr-F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5E555D0-DF03-4D5B-BC15-E5D8BB802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2C5B61A-B5E8-D3C1-9216-695B36887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75CAE-3478-43F6-9DA1-153152996F4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918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+ Trame gauch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/>
          <p:cNvSpPr>
            <a:spLocks noGrp="1"/>
          </p:cNvSpPr>
          <p:nvPr>
            <p:ph type="body" sz="quarter" idx="12"/>
          </p:nvPr>
        </p:nvSpPr>
        <p:spPr>
          <a:xfrm>
            <a:off x="301352" y="278418"/>
            <a:ext cx="11585848" cy="266740"/>
          </a:xfrm>
        </p:spPr>
        <p:txBody>
          <a:bodyPr wrap="square">
            <a:spAutoFit/>
          </a:bodyPr>
          <a:lstStyle>
            <a:lvl1pPr>
              <a:spcBef>
                <a:spcPts val="0"/>
              </a:spcBef>
              <a:defRPr sz="1733" b="0" cap="none" baseline="0"/>
            </a:lvl1pPr>
            <a:lvl2pPr>
              <a:spcBef>
                <a:spcPts val="0"/>
              </a:spcBef>
              <a:defRPr sz="1733" b="0" cap="none" baseline="0"/>
            </a:lvl2pPr>
            <a:lvl3pPr>
              <a:spcBef>
                <a:spcPts val="0"/>
              </a:spcBef>
              <a:defRPr sz="1733" b="0" cap="none" baseline="0"/>
            </a:lvl3pPr>
            <a:lvl4pPr>
              <a:spcBef>
                <a:spcPts val="0"/>
              </a:spcBef>
              <a:defRPr sz="1733" b="0" cap="none" baseline="0"/>
            </a:lvl4pPr>
            <a:lvl5pPr>
              <a:spcBef>
                <a:spcPts val="0"/>
              </a:spcBef>
              <a:defRPr sz="1733" b="0" cap="none" baseline="0"/>
            </a:lvl5pPr>
            <a:lvl6pPr>
              <a:spcBef>
                <a:spcPts val="0"/>
              </a:spcBef>
              <a:defRPr sz="1733" b="0" cap="none" baseline="0"/>
            </a:lvl6pPr>
            <a:lvl7pPr>
              <a:spcBef>
                <a:spcPts val="0"/>
              </a:spcBef>
              <a:defRPr sz="1733" b="0" cap="none" baseline="0"/>
            </a:lvl7pPr>
            <a:lvl8pPr>
              <a:spcBef>
                <a:spcPts val="0"/>
              </a:spcBef>
              <a:defRPr sz="1733" b="0" cap="none" baseline="0"/>
            </a:lvl8pPr>
            <a:lvl9pPr>
              <a:spcBef>
                <a:spcPts val="0"/>
              </a:spcBef>
              <a:defRPr sz="1733" b="0" cap="none" baseline="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" name="Espace réservé du numéro de diapositive 4">
            <a:extLst>
              <a:ext uri="{FF2B5EF4-FFF2-40B4-BE49-F238E27FC236}">
                <a16:creationId xmlns:a16="http://schemas.microsoft.com/office/drawing/2014/main" id="{2F8FC49B-8D7A-D43A-2016-1E7BB392C24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81BA71-211C-4D89-A369-C21E7118832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9023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+ Trame droit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6"/>
          <p:cNvSpPr>
            <a:spLocks noGrp="1"/>
          </p:cNvSpPr>
          <p:nvPr>
            <p:ph type="body" sz="quarter" idx="13"/>
          </p:nvPr>
        </p:nvSpPr>
        <p:spPr>
          <a:xfrm>
            <a:off x="301352" y="278418"/>
            <a:ext cx="11585848" cy="266740"/>
          </a:xfrm>
        </p:spPr>
        <p:txBody>
          <a:bodyPr wrap="square">
            <a:spAutoFit/>
          </a:bodyPr>
          <a:lstStyle>
            <a:lvl1pPr>
              <a:spcBef>
                <a:spcPts val="0"/>
              </a:spcBef>
              <a:defRPr sz="1733" b="0" cap="none" baseline="0"/>
            </a:lvl1pPr>
            <a:lvl2pPr>
              <a:spcBef>
                <a:spcPts val="0"/>
              </a:spcBef>
              <a:defRPr sz="1733" b="0" cap="none" baseline="0"/>
            </a:lvl2pPr>
            <a:lvl3pPr>
              <a:spcBef>
                <a:spcPts val="0"/>
              </a:spcBef>
              <a:defRPr sz="1733" b="0" cap="none" baseline="0"/>
            </a:lvl3pPr>
            <a:lvl4pPr>
              <a:spcBef>
                <a:spcPts val="0"/>
              </a:spcBef>
              <a:defRPr sz="1733" b="0" cap="none" baseline="0"/>
            </a:lvl4pPr>
            <a:lvl5pPr>
              <a:spcBef>
                <a:spcPts val="0"/>
              </a:spcBef>
              <a:defRPr sz="1733" b="0" cap="none" baseline="0"/>
            </a:lvl5pPr>
            <a:lvl6pPr>
              <a:spcBef>
                <a:spcPts val="0"/>
              </a:spcBef>
              <a:defRPr sz="1733" b="0" cap="none" baseline="0"/>
            </a:lvl6pPr>
            <a:lvl7pPr>
              <a:spcBef>
                <a:spcPts val="0"/>
              </a:spcBef>
              <a:defRPr sz="1733" b="0" cap="none" baseline="0"/>
            </a:lvl7pPr>
            <a:lvl8pPr>
              <a:spcBef>
                <a:spcPts val="0"/>
              </a:spcBef>
              <a:defRPr sz="1733" b="0" cap="none" baseline="0"/>
            </a:lvl8pPr>
            <a:lvl9pPr>
              <a:spcBef>
                <a:spcPts val="0"/>
              </a:spcBef>
              <a:defRPr sz="1733" b="0" cap="none" baseline="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" name="Espace réservé du numéro de diapositive 2">
            <a:extLst>
              <a:ext uri="{FF2B5EF4-FFF2-40B4-BE49-F238E27FC236}">
                <a16:creationId xmlns:a16="http://schemas.microsoft.com/office/drawing/2014/main" id="{430E2E77-305A-68DA-6112-D9BF165DF87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CC45A1-3839-44B4-9364-B4241AC089F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6062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+ Trame circulair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6"/>
          <p:cNvSpPr>
            <a:spLocks noGrp="1"/>
          </p:cNvSpPr>
          <p:nvPr>
            <p:ph type="body" sz="quarter" idx="13"/>
          </p:nvPr>
        </p:nvSpPr>
        <p:spPr>
          <a:xfrm>
            <a:off x="301352" y="278418"/>
            <a:ext cx="11585848" cy="266740"/>
          </a:xfrm>
        </p:spPr>
        <p:txBody>
          <a:bodyPr wrap="square">
            <a:spAutoFit/>
          </a:bodyPr>
          <a:lstStyle>
            <a:lvl1pPr>
              <a:spcBef>
                <a:spcPts val="0"/>
              </a:spcBef>
              <a:defRPr sz="1733" b="0" cap="none" baseline="0"/>
            </a:lvl1pPr>
            <a:lvl2pPr>
              <a:spcBef>
                <a:spcPts val="0"/>
              </a:spcBef>
              <a:defRPr sz="1733" b="0" cap="none" baseline="0"/>
            </a:lvl2pPr>
            <a:lvl3pPr>
              <a:spcBef>
                <a:spcPts val="0"/>
              </a:spcBef>
              <a:defRPr sz="1733" b="0" cap="none" baseline="0"/>
            </a:lvl3pPr>
            <a:lvl4pPr>
              <a:spcBef>
                <a:spcPts val="0"/>
              </a:spcBef>
              <a:defRPr sz="1733" b="0" cap="none" baseline="0"/>
            </a:lvl4pPr>
            <a:lvl5pPr>
              <a:spcBef>
                <a:spcPts val="0"/>
              </a:spcBef>
              <a:defRPr sz="1733" b="0" cap="none" baseline="0"/>
            </a:lvl5pPr>
            <a:lvl6pPr>
              <a:spcBef>
                <a:spcPts val="0"/>
              </a:spcBef>
              <a:defRPr sz="1733" b="0" cap="none" baseline="0"/>
            </a:lvl6pPr>
            <a:lvl7pPr>
              <a:spcBef>
                <a:spcPts val="0"/>
              </a:spcBef>
              <a:defRPr sz="1733" b="0" cap="none" baseline="0"/>
            </a:lvl7pPr>
            <a:lvl8pPr>
              <a:spcBef>
                <a:spcPts val="0"/>
              </a:spcBef>
              <a:defRPr sz="1733" b="0" cap="none" baseline="0"/>
            </a:lvl8pPr>
            <a:lvl9pPr>
              <a:spcBef>
                <a:spcPts val="0"/>
              </a:spcBef>
              <a:defRPr sz="1733" b="0" cap="none" baseline="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" name="Espace réservé du numéro de diapositive 2">
            <a:extLst>
              <a:ext uri="{FF2B5EF4-FFF2-40B4-BE49-F238E27FC236}">
                <a16:creationId xmlns:a16="http://schemas.microsoft.com/office/drawing/2014/main" id="{0EF318D9-49B8-C36F-E25A-CC3765DE8FC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C2542-9099-45BA-A4BE-3927EC197BD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9444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+ Contenu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8" name="Espace réservé du texte 6"/>
          <p:cNvSpPr>
            <a:spLocks noGrp="1"/>
          </p:cNvSpPr>
          <p:nvPr>
            <p:ph type="body" sz="quarter" idx="13"/>
          </p:nvPr>
        </p:nvSpPr>
        <p:spPr>
          <a:xfrm>
            <a:off x="301352" y="278418"/>
            <a:ext cx="11585848" cy="266740"/>
          </a:xfrm>
        </p:spPr>
        <p:txBody>
          <a:bodyPr wrap="square">
            <a:spAutoFit/>
          </a:bodyPr>
          <a:lstStyle>
            <a:lvl1pPr>
              <a:spcBef>
                <a:spcPts val="0"/>
              </a:spcBef>
              <a:defRPr sz="1733" b="0" cap="none" baseline="0"/>
            </a:lvl1pPr>
            <a:lvl2pPr>
              <a:spcBef>
                <a:spcPts val="0"/>
              </a:spcBef>
              <a:defRPr sz="1733" b="0" cap="none" baseline="0"/>
            </a:lvl2pPr>
            <a:lvl3pPr>
              <a:spcBef>
                <a:spcPts val="0"/>
              </a:spcBef>
              <a:defRPr sz="1733" b="0" cap="none" baseline="0"/>
            </a:lvl3pPr>
            <a:lvl4pPr>
              <a:spcBef>
                <a:spcPts val="0"/>
              </a:spcBef>
              <a:defRPr sz="1733" b="0" cap="none" baseline="0"/>
            </a:lvl4pPr>
            <a:lvl5pPr>
              <a:spcBef>
                <a:spcPts val="0"/>
              </a:spcBef>
              <a:defRPr sz="1733" b="0" cap="none" baseline="0"/>
            </a:lvl5pPr>
            <a:lvl6pPr>
              <a:spcBef>
                <a:spcPts val="0"/>
              </a:spcBef>
              <a:defRPr sz="1733" b="0" cap="none" baseline="0"/>
            </a:lvl6pPr>
            <a:lvl7pPr>
              <a:spcBef>
                <a:spcPts val="0"/>
              </a:spcBef>
              <a:defRPr sz="1733" b="0" cap="none" baseline="0"/>
            </a:lvl7pPr>
            <a:lvl8pPr>
              <a:spcBef>
                <a:spcPts val="0"/>
              </a:spcBef>
              <a:defRPr sz="1733" b="0" cap="none" baseline="0"/>
            </a:lvl8pPr>
            <a:lvl9pPr>
              <a:spcBef>
                <a:spcPts val="0"/>
              </a:spcBef>
              <a:defRPr sz="1733" b="0" cap="none" baseline="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Espace réservé du texte 3"/>
          <p:cNvSpPr>
            <a:spLocks noGrp="1"/>
          </p:cNvSpPr>
          <p:nvPr>
            <p:ph type="body" sz="quarter" idx="14"/>
          </p:nvPr>
        </p:nvSpPr>
        <p:spPr>
          <a:xfrm>
            <a:off x="5675756" y="2298702"/>
            <a:ext cx="5767307" cy="3999981"/>
          </a:xfrm>
          <a:noFill/>
        </p:spPr>
        <p:txBody>
          <a:bodyPr anchor="ctr" anchorCtr="0"/>
          <a:lstStyle>
            <a:lvl1pPr>
              <a:defRPr sz="1600"/>
            </a:lvl1pPr>
            <a:lvl3pPr>
              <a:defRPr/>
            </a:lvl3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Espace réservé du numéro de diapositive 3">
            <a:extLst>
              <a:ext uri="{FF2B5EF4-FFF2-40B4-BE49-F238E27FC236}">
                <a16:creationId xmlns:a16="http://schemas.microsoft.com/office/drawing/2014/main" id="{11F005D9-DBCE-1D39-8900-9BF044B05CE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98596-7D03-47FE-9B28-7EC94A87C0B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8100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+ Contenu 2 colonnes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4FAC075B-4B91-2FC6-3DAF-09C3E6C517EC}"/>
              </a:ext>
            </a:extLst>
          </p:cNvPr>
          <p:cNvCxnSpPr>
            <a:cxnSpLocks/>
          </p:cNvCxnSpPr>
          <p:nvPr/>
        </p:nvCxnSpPr>
        <p:spPr>
          <a:xfrm flipV="1">
            <a:off x="5237163" y="2357438"/>
            <a:ext cx="1546225" cy="3821112"/>
          </a:xfrm>
          <a:prstGeom prst="line">
            <a:avLst/>
          </a:prstGeom>
          <a:ln w="6350">
            <a:solidFill>
              <a:srgbClr val="03336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30981" y="811824"/>
            <a:ext cx="6012081" cy="147732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8" name="Espace réservé du texte 6"/>
          <p:cNvSpPr>
            <a:spLocks noGrp="1"/>
          </p:cNvSpPr>
          <p:nvPr>
            <p:ph type="body" sz="quarter" idx="13"/>
          </p:nvPr>
        </p:nvSpPr>
        <p:spPr>
          <a:xfrm>
            <a:off x="301352" y="278418"/>
            <a:ext cx="11585848" cy="266740"/>
          </a:xfrm>
        </p:spPr>
        <p:txBody>
          <a:bodyPr wrap="square">
            <a:spAutoFit/>
          </a:bodyPr>
          <a:lstStyle>
            <a:lvl1pPr>
              <a:spcBef>
                <a:spcPts val="0"/>
              </a:spcBef>
              <a:defRPr sz="1733" b="0" cap="none" baseline="0"/>
            </a:lvl1pPr>
            <a:lvl2pPr>
              <a:spcBef>
                <a:spcPts val="0"/>
              </a:spcBef>
              <a:defRPr sz="1733" b="0" cap="none" baseline="0"/>
            </a:lvl2pPr>
            <a:lvl3pPr>
              <a:spcBef>
                <a:spcPts val="0"/>
              </a:spcBef>
              <a:defRPr sz="1733" b="0" cap="none" baseline="0"/>
            </a:lvl3pPr>
            <a:lvl4pPr>
              <a:spcBef>
                <a:spcPts val="0"/>
              </a:spcBef>
              <a:defRPr sz="1733" b="0" cap="none" baseline="0"/>
            </a:lvl4pPr>
            <a:lvl5pPr>
              <a:spcBef>
                <a:spcPts val="0"/>
              </a:spcBef>
              <a:defRPr sz="1733" b="0" cap="none" baseline="0"/>
            </a:lvl5pPr>
            <a:lvl6pPr>
              <a:spcBef>
                <a:spcPts val="0"/>
              </a:spcBef>
              <a:defRPr sz="1733" b="0" cap="none" baseline="0"/>
            </a:lvl6pPr>
            <a:lvl7pPr>
              <a:spcBef>
                <a:spcPts val="0"/>
              </a:spcBef>
              <a:defRPr sz="1733" b="0" cap="none" baseline="0"/>
            </a:lvl7pPr>
            <a:lvl8pPr>
              <a:spcBef>
                <a:spcPts val="0"/>
              </a:spcBef>
              <a:defRPr sz="1733" b="0" cap="none" baseline="0"/>
            </a:lvl8pPr>
            <a:lvl9pPr>
              <a:spcBef>
                <a:spcPts val="0"/>
              </a:spcBef>
              <a:defRPr sz="1733" b="0" cap="none" baseline="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Espace réservé du texte 3"/>
          <p:cNvSpPr>
            <a:spLocks noGrp="1"/>
          </p:cNvSpPr>
          <p:nvPr>
            <p:ph type="body" sz="quarter" idx="16"/>
          </p:nvPr>
        </p:nvSpPr>
        <p:spPr>
          <a:xfrm>
            <a:off x="6617551" y="2533632"/>
            <a:ext cx="4825512" cy="3362681"/>
          </a:xfrm>
          <a:noFill/>
        </p:spPr>
        <p:txBody>
          <a:bodyPr anchor="b" anchorCtr="0"/>
          <a:lstStyle>
            <a:lvl1pPr>
              <a:defRPr sz="1600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1" name="Espace réservé du texte 3"/>
          <p:cNvSpPr>
            <a:spLocks noGrp="1"/>
          </p:cNvSpPr>
          <p:nvPr>
            <p:ph type="body" sz="quarter" idx="14"/>
          </p:nvPr>
        </p:nvSpPr>
        <p:spPr>
          <a:xfrm>
            <a:off x="605469" y="2533631"/>
            <a:ext cx="4825512" cy="3362680"/>
          </a:xfrm>
          <a:noFill/>
        </p:spPr>
        <p:txBody>
          <a:bodyPr anchor="t" anchorCtr="0"/>
          <a:lstStyle>
            <a:lvl1pPr>
              <a:defRPr sz="1600"/>
            </a:lvl1pPr>
            <a:lvl3pPr>
              <a:defRPr/>
            </a:lvl3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715A71A-58C8-5E76-BF68-191B8C70F7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6684C-BD01-427F-A0CF-0020BB6B700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2701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+ Keywords +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8272F696-1471-78F7-B3CA-370DA23CB8A2}"/>
              </a:ext>
            </a:extLst>
          </p:cNvPr>
          <p:cNvCxnSpPr>
            <a:cxnSpLocks/>
          </p:cNvCxnSpPr>
          <p:nvPr/>
        </p:nvCxnSpPr>
        <p:spPr>
          <a:xfrm flipV="1">
            <a:off x="5237163" y="2357438"/>
            <a:ext cx="1546225" cy="3821112"/>
          </a:xfrm>
          <a:prstGeom prst="line">
            <a:avLst/>
          </a:prstGeom>
          <a:ln w="6350">
            <a:solidFill>
              <a:srgbClr val="03336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texte 4"/>
          <p:cNvSpPr>
            <a:spLocks noGrp="1"/>
          </p:cNvSpPr>
          <p:nvPr>
            <p:ph type="body" sz="quarter" idx="17"/>
          </p:nvPr>
        </p:nvSpPr>
        <p:spPr>
          <a:xfrm>
            <a:off x="-3039140" y="102034"/>
            <a:ext cx="22458352" cy="2087153"/>
          </a:xfrm>
        </p:spPr>
        <p:txBody>
          <a:bodyPr wrap="square" anchor="t">
            <a:spAutoFit/>
          </a:bodyPr>
          <a:lstStyle>
            <a:lvl1pPr algn="ctr">
              <a:lnSpc>
                <a:spcPct val="65000"/>
              </a:lnSpc>
              <a:spcBef>
                <a:spcPts val="0"/>
              </a:spcBef>
              <a:defRPr sz="20000" b="1" i="1" cap="all" baseline="0">
                <a:ln>
                  <a:solidFill>
                    <a:schemeClr val="tx1"/>
                  </a:solidFill>
                </a:ln>
                <a:noFill/>
                <a:latin typeface="+mj-lt"/>
              </a:defRPr>
            </a:lvl1pPr>
            <a:lvl2pPr algn="ctr">
              <a:lnSpc>
                <a:spcPct val="65000"/>
              </a:lnSpc>
              <a:spcBef>
                <a:spcPts val="0"/>
              </a:spcBef>
              <a:defRPr lang="fr-FR" sz="20000" b="1" i="1" kern="1200" cap="all" baseline="0" dirty="0" smtClean="0">
                <a:ln>
                  <a:solidFill>
                    <a:schemeClr val="tx1"/>
                  </a:solidFill>
                </a:ln>
                <a:noFill/>
                <a:latin typeface="+mj-lt"/>
                <a:ea typeface="+mn-ea"/>
                <a:cs typeface="+mn-cs"/>
              </a:defRPr>
            </a:lvl2pPr>
            <a:lvl3pPr algn="ctr">
              <a:lnSpc>
                <a:spcPct val="65000"/>
              </a:lnSpc>
              <a:spcBef>
                <a:spcPts val="0"/>
              </a:spcBef>
              <a:defRPr lang="fr-FR" sz="20000" b="1" i="1" kern="1200" cap="all" baseline="0" dirty="0" smtClean="0">
                <a:ln>
                  <a:solidFill>
                    <a:schemeClr val="tx1"/>
                  </a:solidFill>
                </a:ln>
                <a:noFill/>
                <a:latin typeface="+mj-lt"/>
                <a:ea typeface="+mn-ea"/>
                <a:cs typeface="+mn-cs"/>
              </a:defRPr>
            </a:lvl3pPr>
            <a:lvl4pPr algn="ctr">
              <a:lnSpc>
                <a:spcPct val="65000"/>
              </a:lnSpc>
              <a:spcBef>
                <a:spcPts val="0"/>
              </a:spcBef>
              <a:defRPr lang="fr-FR" sz="20000" b="1" i="1" kern="1200" cap="all" baseline="0" dirty="0" smtClean="0">
                <a:ln>
                  <a:solidFill>
                    <a:schemeClr val="tx1"/>
                  </a:solidFill>
                </a:ln>
                <a:noFill/>
                <a:latin typeface="+mj-lt"/>
                <a:ea typeface="+mn-ea"/>
                <a:cs typeface="+mn-cs"/>
              </a:defRPr>
            </a:lvl4pPr>
            <a:lvl5pPr algn="ctr">
              <a:lnSpc>
                <a:spcPct val="65000"/>
              </a:lnSpc>
              <a:spcBef>
                <a:spcPts val="0"/>
              </a:spcBef>
              <a:defRPr lang="fr-FR" sz="20000" b="1" i="1" kern="1200" cap="all" baseline="0" dirty="0" smtClean="0">
                <a:ln>
                  <a:solidFill>
                    <a:schemeClr val="tx1"/>
                  </a:solidFill>
                </a:ln>
                <a:noFill/>
                <a:latin typeface="+mj-lt"/>
                <a:ea typeface="+mn-ea"/>
                <a:cs typeface="+mn-cs"/>
              </a:defRPr>
            </a:lvl5pPr>
            <a:lvl6pPr algn="ctr">
              <a:lnSpc>
                <a:spcPct val="65000"/>
              </a:lnSpc>
              <a:spcBef>
                <a:spcPts val="0"/>
              </a:spcBef>
              <a:defRPr lang="fr-FR" sz="20000" b="1" i="1" kern="1200" cap="all" baseline="0" dirty="0" smtClean="0">
                <a:ln>
                  <a:solidFill>
                    <a:schemeClr val="tx1"/>
                  </a:solidFill>
                </a:ln>
                <a:noFill/>
                <a:latin typeface="+mj-lt"/>
                <a:ea typeface="+mn-ea"/>
                <a:cs typeface="+mn-cs"/>
              </a:defRPr>
            </a:lvl6pPr>
            <a:lvl7pPr algn="ctr">
              <a:lnSpc>
                <a:spcPct val="65000"/>
              </a:lnSpc>
              <a:spcBef>
                <a:spcPts val="0"/>
              </a:spcBef>
              <a:defRPr lang="fr-FR" sz="20000" b="1" i="1" kern="1200" cap="all" baseline="0" dirty="0" smtClean="0">
                <a:ln>
                  <a:solidFill>
                    <a:schemeClr val="tx1"/>
                  </a:solidFill>
                </a:ln>
                <a:noFill/>
                <a:latin typeface="+mj-lt"/>
                <a:ea typeface="+mn-ea"/>
                <a:cs typeface="+mn-cs"/>
              </a:defRPr>
            </a:lvl7pPr>
            <a:lvl8pPr algn="ctr">
              <a:lnSpc>
                <a:spcPct val="65000"/>
              </a:lnSpc>
              <a:spcBef>
                <a:spcPts val="0"/>
              </a:spcBef>
              <a:defRPr lang="fr-FR" sz="20000" b="1" i="1" kern="1200" cap="all" baseline="0" dirty="0" smtClean="0">
                <a:ln>
                  <a:solidFill>
                    <a:schemeClr val="tx1"/>
                  </a:solidFill>
                </a:ln>
                <a:noFill/>
                <a:latin typeface="+mj-lt"/>
                <a:ea typeface="+mn-ea"/>
                <a:cs typeface="+mn-cs"/>
              </a:defRPr>
            </a:lvl8pPr>
            <a:lvl9pPr algn="ctr">
              <a:lnSpc>
                <a:spcPct val="65000"/>
              </a:lnSpc>
              <a:spcBef>
                <a:spcPts val="0"/>
              </a:spcBef>
              <a:defRPr lang="fr-FR" sz="20000" b="1" i="1" kern="1200" cap="all" baseline="0" dirty="0" smtClean="0">
                <a:ln>
                  <a:solidFill>
                    <a:schemeClr val="tx1"/>
                  </a:solidFill>
                </a:ln>
                <a:noFill/>
                <a:latin typeface="+mj-lt"/>
                <a:ea typeface="+mn-ea"/>
                <a:cs typeface="+mn-cs"/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Espace réservé du texte 3"/>
          <p:cNvSpPr>
            <a:spLocks noGrp="1"/>
          </p:cNvSpPr>
          <p:nvPr>
            <p:ph type="body" sz="quarter" idx="16"/>
          </p:nvPr>
        </p:nvSpPr>
        <p:spPr>
          <a:xfrm>
            <a:off x="6617551" y="2533632"/>
            <a:ext cx="4825512" cy="3362681"/>
          </a:xfrm>
          <a:noFill/>
        </p:spPr>
        <p:txBody>
          <a:bodyPr anchor="b" anchorCtr="0"/>
          <a:lstStyle>
            <a:lvl1pPr>
              <a:defRPr sz="1600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1354" y="811824"/>
            <a:ext cx="11141709" cy="738664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8" name="Espace réservé du texte 6"/>
          <p:cNvSpPr>
            <a:spLocks noGrp="1"/>
          </p:cNvSpPr>
          <p:nvPr>
            <p:ph type="body" sz="quarter" idx="13"/>
          </p:nvPr>
        </p:nvSpPr>
        <p:spPr>
          <a:xfrm>
            <a:off x="301352" y="278418"/>
            <a:ext cx="11585848" cy="266740"/>
          </a:xfrm>
        </p:spPr>
        <p:txBody>
          <a:bodyPr wrap="square">
            <a:spAutoFit/>
          </a:bodyPr>
          <a:lstStyle>
            <a:lvl1pPr>
              <a:spcBef>
                <a:spcPts val="0"/>
              </a:spcBef>
              <a:defRPr sz="1733" b="0" cap="none" baseline="0"/>
            </a:lvl1pPr>
            <a:lvl2pPr>
              <a:spcBef>
                <a:spcPts val="0"/>
              </a:spcBef>
              <a:defRPr sz="1733" b="0" cap="none" baseline="0"/>
            </a:lvl2pPr>
            <a:lvl3pPr>
              <a:spcBef>
                <a:spcPts val="0"/>
              </a:spcBef>
              <a:defRPr sz="1733" b="0" cap="none" baseline="0"/>
            </a:lvl3pPr>
            <a:lvl4pPr>
              <a:spcBef>
                <a:spcPts val="0"/>
              </a:spcBef>
              <a:defRPr sz="1733" b="0" cap="none" baseline="0"/>
            </a:lvl4pPr>
            <a:lvl5pPr>
              <a:spcBef>
                <a:spcPts val="0"/>
              </a:spcBef>
              <a:defRPr sz="1733" b="0" cap="none" baseline="0"/>
            </a:lvl5pPr>
            <a:lvl6pPr>
              <a:spcBef>
                <a:spcPts val="0"/>
              </a:spcBef>
              <a:defRPr sz="1733" b="0" cap="none" baseline="0"/>
            </a:lvl6pPr>
            <a:lvl7pPr>
              <a:spcBef>
                <a:spcPts val="0"/>
              </a:spcBef>
              <a:defRPr sz="1733" b="0" cap="none" baseline="0"/>
            </a:lvl7pPr>
            <a:lvl8pPr>
              <a:spcBef>
                <a:spcPts val="0"/>
              </a:spcBef>
              <a:defRPr sz="1733" b="0" cap="none" baseline="0"/>
            </a:lvl8pPr>
            <a:lvl9pPr>
              <a:spcBef>
                <a:spcPts val="0"/>
              </a:spcBef>
              <a:defRPr sz="1733" b="0" cap="none" baseline="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Espace réservé du texte 3"/>
          <p:cNvSpPr>
            <a:spLocks noGrp="1"/>
          </p:cNvSpPr>
          <p:nvPr>
            <p:ph type="body" sz="quarter" idx="14"/>
          </p:nvPr>
        </p:nvSpPr>
        <p:spPr>
          <a:xfrm>
            <a:off x="605469" y="2533631"/>
            <a:ext cx="4825512" cy="3362680"/>
          </a:xfrm>
          <a:noFill/>
        </p:spPr>
        <p:txBody>
          <a:bodyPr anchor="t" anchorCtr="0"/>
          <a:lstStyle>
            <a:lvl1pPr>
              <a:defRPr sz="1600"/>
            </a:lvl1pPr>
            <a:lvl3pPr>
              <a:defRPr/>
            </a:lvl3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31E7250-1332-6BD2-D65F-FE1E021C826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3B77A-3D68-45A7-ABC5-26850FB651E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8504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6"/>
          <p:cNvSpPr>
            <a:spLocks noGrp="1"/>
          </p:cNvSpPr>
          <p:nvPr>
            <p:ph type="body" sz="quarter" idx="13"/>
          </p:nvPr>
        </p:nvSpPr>
        <p:spPr>
          <a:xfrm>
            <a:off x="301352" y="278418"/>
            <a:ext cx="11585848" cy="266740"/>
          </a:xfrm>
        </p:spPr>
        <p:txBody>
          <a:bodyPr wrap="square">
            <a:spAutoFit/>
          </a:bodyPr>
          <a:lstStyle>
            <a:lvl1pPr>
              <a:spcBef>
                <a:spcPts val="0"/>
              </a:spcBef>
              <a:defRPr sz="1733" b="0" cap="none" baseline="0"/>
            </a:lvl1pPr>
            <a:lvl2pPr>
              <a:spcBef>
                <a:spcPts val="0"/>
              </a:spcBef>
              <a:defRPr sz="1733" b="0" cap="none" baseline="0"/>
            </a:lvl2pPr>
            <a:lvl3pPr>
              <a:spcBef>
                <a:spcPts val="0"/>
              </a:spcBef>
              <a:defRPr sz="1733" b="0" cap="none" baseline="0"/>
            </a:lvl3pPr>
            <a:lvl4pPr>
              <a:spcBef>
                <a:spcPts val="0"/>
              </a:spcBef>
              <a:defRPr sz="1733" b="0" cap="none" baseline="0"/>
            </a:lvl4pPr>
            <a:lvl5pPr>
              <a:spcBef>
                <a:spcPts val="0"/>
              </a:spcBef>
              <a:defRPr sz="1733" b="0" cap="none" baseline="0"/>
            </a:lvl5pPr>
            <a:lvl6pPr>
              <a:spcBef>
                <a:spcPts val="0"/>
              </a:spcBef>
              <a:defRPr sz="1733" b="0" cap="none" baseline="0"/>
            </a:lvl6pPr>
            <a:lvl7pPr>
              <a:spcBef>
                <a:spcPts val="0"/>
              </a:spcBef>
              <a:defRPr sz="1733" b="0" cap="none" baseline="0"/>
            </a:lvl7pPr>
            <a:lvl8pPr>
              <a:spcBef>
                <a:spcPts val="0"/>
              </a:spcBef>
              <a:defRPr sz="1733" b="0" cap="none" baseline="0"/>
            </a:lvl8pPr>
            <a:lvl9pPr>
              <a:spcBef>
                <a:spcPts val="0"/>
              </a:spcBef>
              <a:defRPr sz="1733" b="0" cap="none" baseline="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4"/>
          </p:nvPr>
        </p:nvSpPr>
        <p:spPr>
          <a:xfrm>
            <a:off x="339253" y="795132"/>
            <a:ext cx="11534696" cy="5155931"/>
          </a:xfrm>
          <a:noFill/>
        </p:spPr>
        <p:txBody>
          <a:bodyPr anchor="ctr"/>
          <a:lstStyle>
            <a:lvl1pPr algn="ctr">
              <a:spcBef>
                <a:spcPts val="0"/>
              </a:spcBef>
              <a:spcAft>
                <a:spcPts val="1867"/>
              </a:spcAft>
              <a:defRPr lang="fr-FR" sz="4267" b="1" i="1" kern="1200" dirty="0" smtClean="0">
                <a:solidFill>
                  <a:schemeClr val="tx1"/>
                </a:solidFill>
                <a:latin typeface="Balto" panose="020B0503040502020203" pitchFamily="34" charset="77"/>
                <a:ea typeface="+mn-ea"/>
                <a:cs typeface="+mn-cs"/>
              </a:defRPr>
            </a:lvl1pPr>
            <a:lvl2pPr algn="ctr">
              <a:spcBef>
                <a:spcPts val="0"/>
              </a:spcBef>
              <a:defRPr kumimoji="0" lang="fr-FR" sz="1467" b="1" i="0" u="none" strike="noStrike" kern="1200" cap="none" spc="40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lto" panose="020B0503040502020203" pitchFamily="34" charset="77"/>
                <a:ea typeface="+mn-ea"/>
                <a:cs typeface="+mn-cs"/>
              </a:defRPr>
            </a:lvl2pPr>
            <a:lvl3pPr algn="ctr">
              <a:spcBef>
                <a:spcPts val="0"/>
              </a:spcBef>
              <a:defRPr/>
            </a:lvl3pPr>
            <a:lvl4pPr algn="ctr">
              <a:spcBef>
                <a:spcPts val="0"/>
              </a:spcBef>
              <a:defRPr/>
            </a:lvl4pPr>
            <a:lvl5pPr algn="ctr">
              <a:spcBef>
                <a:spcPts val="0"/>
              </a:spcBef>
              <a:defRPr/>
            </a:lvl5pPr>
            <a:lvl6pPr algn="ctr">
              <a:spcBef>
                <a:spcPts val="0"/>
              </a:spcBef>
              <a:defRPr/>
            </a:lvl6pPr>
            <a:lvl7pPr algn="ctr">
              <a:spcBef>
                <a:spcPts val="0"/>
              </a:spcBef>
              <a:defRPr/>
            </a:lvl7pPr>
            <a:lvl8pPr algn="ctr">
              <a:spcBef>
                <a:spcPts val="0"/>
              </a:spcBef>
              <a:defRPr/>
            </a:lvl8pPr>
            <a:lvl9pPr algn="ctr">
              <a:spcBef>
                <a:spcPts val="0"/>
              </a:spcBef>
              <a:defRPr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2" name="Espace réservé du numéro de diapositive 2">
            <a:extLst>
              <a:ext uri="{FF2B5EF4-FFF2-40B4-BE49-F238E27FC236}">
                <a16:creationId xmlns:a16="http://schemas.microsoft.com/office/drawing/2014/main" id="{EAAFDBB3-8CA7-F308-7A8F-64AE370A63F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E0B318-8EAF-4C99-989A-0FD9022AC26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0664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A2B1CD2-6AF3-DF8C-06BD-8F3C64C6A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811213"/>
            <a:ext cx="10972800" cy="739775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CFEDF4D-AA65-177E-226B-8414E7371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2228850"/>
            <a:ext cx="10972800" cy="32067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05</a:t>
            </a:r>
          </a:p>
          <a:p>
            <a:pPr lvl="5"/>
            <a:r>
              <a:rPr lang="fr-FR" dirty="0"/>
              <a:t>06</a:t>
            </a:r>
          </a:p>
          <a:p>
            <a:pPr lvl="6"/>
            <a:r>
              <a:rPr lang="fr-FR" dirty="0"/>
              <a:t>07</a:t>
            </a:r>
          </a:p>
          <a:p>
            <a:pPr lvl="7"/>
            <a:r>
              <a:rPr lang="fr-FR" dirty="0"/>
              <a:t>08</a:t>
            </a:r>
          </a:p>
          <a:p>
            <a:pPr lvl="8"/>
            <a:r>
              <a:rPr lang="fr-FR" dirty="0"/>
              <a:t>09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6193E5C-527A-C890-69C5-68EC0BB74A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77938" y="6299200"/>
            <a:ext cx="2844800" cy="24606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0DC4914-7EAA-4BBB-8130-F2DAEB28F93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3AC3A56A-01A5-3A57-08A3-2813CAB34046}"/>
              </a:ext>
            </a:extLst>
          </p:cNvPr>
          <p:cNvCxnSpPr>
            <a:cxnSpLocks/>
          </p:cNvCxnSpPr>
          <p:nvPr/>
        </p:nvCxnSpPr>
        <p:spPr>
          <a:xfrm flipV="1">
            <a:off x="1182688" y="6346825"/>
            <a:ext cx="0" cy="173038"/>
          </a:xfrm>
          <a:prstGeom prst="line">
            <a:avLst/>
          </a:prstGeom>
          <a:ln w="6350">
            <a:solidFill>
              <a:srgbClr val="03336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0" name="Forme libre : forme 6">
            <a:extLst>
              <a:ext uri="{FF2B5EF4-FFF2-40B4-BE49-F238E27FC236}">
                <a16:creationId xmlns:a16="http://schemas.microsoft.com/office/drawing/2014/main" id="{9E9491E3-2318-78AF-17A7-611EF3EA0438}"/>
              </a:ext>
            </a:extLst>
          </p:cNvPr>
          <p:cNvSpPr>
            <a:spLocks/>
          </p:cNvSpPr>
          <p:nvPr/>
        </p:nvSpPr>
        <p:spPr bwMode="auto">
          <a:xfrm>
            <a:off x="304800" y="6259513"/>
            <a:ext cx="758825" cy="333375"/>
          </a:xfrm>
          <a:custGeom>
            <a:avLst/>
            <a:gdLst>
              <a:gd name="T0" fmla="*/ 1 w 1375927"/>
              <a:gd name="T1" fmla="*/ 1 h 603902"/>
              <a:gd name="T2" fmla="*/ 1 w 1375927"/>
              <a:gd name="T3" fmla="*/ 1 h 603902"/>
              <a:gd name="T4" fmla="*/ 1 w 1375927"/>
              <a:gd name="T5" fmla="*/ 1 h 603902"/>
              <a:gd name="T6" fmla="*/ 1 w 1375927"/>
              <a:gd name="T7" fmla="*/ 1 h 603902"/>
              <a:gd name="T8" fmla="*/ 1 w 1375927"/>
              <a:gd name="T9" fmla="*/ 1 h 603902"/>
              <a:gd name="T10" fmla="*/ 1 w 1375927"/>
              <a:gd name="T11" fmla="*/ 1 h 603902"/>
              <a:gd name="T12" fmla="*/ 1 w 1375927"/>
              <a:gd name="T13" fmla="*/ 1 h 603902"/>
              <a:gd name="T14" fmla="*/ 1 w 1375927"/>
              <a:gd name="T15" fmla="*/ 1 h 603902"/>
              <a:gd name="T16" fmla="*/ 1 w 1375927"/>
              <a:gd name="T17" fmla="*/ 1 h 603902"/>
              <a:gd name="T18" fmla="*/ 1 w 1375927"/>
              <a:gd name="T19" fmla="*/ 1 h 603902"/>
              <a:gd name="T20" fmla="*/ 1 w 1375927"/>
              <a:gd name="T21" fmla="*/ 1 h 603902"/>
              <a:gd name="T22" fmla="*/ 1 w 1375927"/>
              <a:gd name="T23" fmla="*/ 1 h 603902"/>
              <a:gd name="T24" fmla="*/ 1 w 1375927"/>
              <a:gd name="T25" fmla="*/ 1 h 603902"/>
              <a:gd name="T26" fmla="*/ 1 w 1375927"/>
              <a:gd name="T27" fmla="*/ 1 h 603902"/>
              <a:gd name="T28" fmla="*/ 1 w 1375927"/>
              <a:gd name="T29" fmla="*/ 1 h 603902"/>
              <a:gd name="T30" fmla="*/ 1 w 1375927"/>
              <a:gd name="T31" fmla="*/ 1 h 603902"/>
              <a:gd name="T32" fmla="*/ 1 w 1375927"/>
              <a:gd name="T33" fmla="*/ 1 h 603902"/>
              <a:gd name="T34" fmla="*/ 1 w 1375927"/>
              <a:gd name="T35" fmla="*/ 1 h 603902"/>
              <a:gd name="T36" fmla="*/ 1 w 1375927"/>
              <a:gd name="T37" fmla="*/ 1 h 603902"/>
              <a:gd name="T38" fmla="*/ 1 w 1375927"/>
              <a:gd name="T39" fmla="*/ 1 h 603902"/>
              <a:gd name="T40" fmla="*/ 1 w 1375927"/>
              <a:gd name="T41" fmla="*/ 1 h 603902"/>
              <a:gd name="T42" fmla="*/ 1 w 1375927"/>
              <a:gd name="T43" fmla="*/ 1 h 603902"/>
              <a:gd name="T44" fmla="*/ 1 w 1375927"/>
              <a:gd name="T45" fmla="*/ 1 h 603902"/>
              <a:gd name="T46" fmla="*/ 1 w 1375927"/>
              <a:gd name="T47" fmla="*/ 1 h 603902"/>
              <a:gd name="T48" fmla="*/ 1 w 1375927"/>
              <a:gd name="T49" fmla="*/ 1 h 603902"/>
              <a:gd name="T50" fmla="*/ 1 w 1375927"/>
              <a:gd name="T51" fmla="*/ 1 h 603902"/>
              <a:gd name="T52" fmla="*/ 0 w 1375927"/>
              <a:gd name="T53" fmla="*/ 1 h 603902"/>
              <a:gd name="T54" fmla="*/ 0 w 1375927"/>
              <a:gd name="T55" fmla="*/ 1 h 603902"/>
              <a:gd name="T56" fmla="*/ 1 w 1375927"/>
              <a:gd name="T57" fmla="*/ 1 h 603902"/>
              <a:gd name="T58" fmla="*/ 1 w 1375927"/>
              <a:gd name="T59" fmla="*/ 1 h 603902"/>
              <a:gd name="T60" fmla="*/ 1 w 1375927"/>
              <a:gd name="T61" fmla="*/ 1 h 603902"/>
              <a:gd name="T62" fmla="*/ 1 w 1375927"/>
              <a:gd name="T63" fmla="*/ 1 h 603902"/>
              <a:gd name="T64" fmla="*/ 1 w 1375927"/>
              <a:gd name="T65" fmla="*/ 1 h 603902"/>
              <a:gd name="T66" fmla="*/ 1 w 1375927"/>
              <a:gd name="T67" fmla="*/ 1 h 603902"/>
              <a:gd name="T68" fmla="*/ 1 w 1375927"/>
              <a:gd name="T69" fmla="*/ 1 h 603902"/>
              <a:gd name="T70" fmla="*/ 1 w 1375927"/>
              <a:gd name="T71" fmla="*/ 1 h 603902"/>
              <a:gd name="T72" fmla="*/ 1 w 1375927"/>
              <a:gd name="T73" fmla="*/ 1 h 603902"/>
              <a:gd name="T74" fmla="*/ 1 w 1375927"/>
              <a:gd name="T75" fmla="*/ 1 h 603902"/>
              <a:gd name="T76" fmla="*/ 1 w 1375927"/>
              <a:gd name="T77" fmla="*/ 1 h 603902"/>
              <a:gd name="T78" fmla="*/ 1 w 1375927"/>
              <a:gd name="T79" fmla="*/ 1 h 603902"/>
              <a:gd name="T80" fmla="*/ 1 w 1375927"/>
              <a:gd name="T81" fmla="*/ 1 h 603902"/>
              <a:gd name="T82" fmla="*/ 1 w 1375927"/>
              <a:gd name="T83" fmla="*/ 1 h 603902"/>
              <a:gd name="T84" fmla="*/ 1 w 1375927"/>
              <a:gd name="T85" fmla="*/ 1 h 603902"/>
              <a:gd name="T86" fmla="*/ 1 w 1375927"/>
              <a:gd name="T87" fmla="*/ 1 h 603902"/>
              <a:gd name="T88" fmla="*/ 1 w 1375927"/>
              <a:gd name="T89" fmla="*/ 1 h 603902"/>
              <a:gd name="T90" fmla="*/ 1 w 1375927"/>
              <a:gd name="T91" fmla="*/ 1 h 603902"/>
              <a:gd name="T92" fmla="*/ 1 w 1375927"/>
              <a:gd name="T93" fmla="*/ 1 h 603902"/>
              <a:gd name="T94" fmla="*/ 1 w 1375927"/>
              <a:gd name="T95" fmla="*/ 1 h 603902"/>
              <a:gd name="T96" fmla="*/ 1 w 1375927"/>
              <a:gd name="T97" fmla="*/ 1 h 603902"/>
              <a:gd name="T98" fmla="*/ 1 w 1375927"/>
              <a:gd name="T99" fmla="*/ 1 h 603902"/>
              <a:gd name="T100" fmla="*/ 1 w 1375927"/>
              <a:gd name="T101" fmla="*/ 1 h 603902"/>
              <a:gd name="T102" fmla="*/ 1 w 1375927"/>
              <a:gd name="T103" fmla="*/ 1 h 603902"/>
              <a:gd name="T104" fmla="*/ 1 w 1375927"/>
              <a:gd name="T105" fmla="*/ 1 h 603902"/>
              <a:gd name="T106" fmla="*/ 1 w 1375927"/>
              <a:gd name="T107" fmla="*/ 1 h 603902"/>
              <a:gd name="T108" fmla="*/ 1 w 1375927"/>
              <a:gd name="T109" fmla="*/ 0 h 603902"/>
              <a:gd name="T110" fmla="*/ 1 w 1375927"/>
              <a:gd name="T111" fmla="*/ 0 h 603902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375927" h="603902">
                <a:moveTo>
                  <a:pt x="471363" y="483740"/>
                </a:moveTo>
                <a:cubicBezTo>
                  <a:pt x="413603" y="483740"/>
                  <a:pt x="394521" y="522419"/>
                  <a:pt x="394521" y="540984"/>
                </a:cubicBezTo>
                <a:cubicBezTo>
                  <a:pt x="394521" y="571927"/>
                  <a:pt x="426496" y="582757"/>
                  <a:pt x="454344" y="582757"/>
                </a:cubicBezTo>
                <a:cubicBezTo>
                  <a:pt x="540469" y="582757"/>
                  <a:pt x="545110" y="536859"/>
                  <a:pt x="545110" y="527060"/>
                </a:cubicBezTo>
                <a:cubicBezTo>
                  <a:pt x="545110" y="500243"/>
                  <a:pt x="540469" y="483740"/>
                  <a:pt x="471363" y="483740"/>
                </a:cubicBezTo>
                <a:close/>
                <a:moveTo>
                  <a:pt x="694152" y="274360"/>
                </a:moveTo>
                <a:cubicBezTo>
                  <a:pt x="647222" y="274360"/>
                  <a:pt x="643612" y="318711"/>
                  <a:pt x="643612" y="371830"/>
                </a:cubicBezTo>
                <a:cubicBezTo>
                  <a:pt x="643612" y="425464"/>
                  <a:pt x="647222" y="469816"/>
                  <a:pt x="694152" y="469816"/>
                </a:cubicBezTo>
                <a:cubicBezTo>
                  <a:pt x="741082" y="469816"/>
                  <a:pt x="744692" y="425464"/>
                  <a:pt x="744692" y="371830"/>
                </a:cubicBezTo>
                <a:cubicBezTo>
                  <a:pt x="744692" y="318711"/>
                  <a:pt x="741082" y="274360"/>
                  <a:pt x="694152" y="274360"/>
                </a:cubicBezTo>
                <a:close/>
                <a:moveTo>
                  <a:pt x="455376" y="274360"/>
                </a:moveTo>
                <a:cubicBezTo>
                  <a:pt x="432169" y="274360"/>
                  <a:pt x="419276" y="284159"/>
                  <a:pt x="419276" y="334183"/>
                </a:cubicBezTo>
                <a:cubicBezTo>
                  <a:pt x="419276" y="369251"/>
                  <a:pt x="429590" y="386786"/>
                  <a:pt x="449703" y="386786"/>
                </a:cubicBezTo>
                <a:cubicBezTo>
                  <a:pt x="485287" y="386786"/>
                  <a:pt x="487866" y="363063"/>
                  <a:pt x="487866" y="329541"/>
                </a:cubicBezTo>
                <a:cubicBezTo>
                  <a:pt x="487866" y="291379"/>
                  <a:pt x="478067" y="274360"/>
                  <a:pt x="455376" y="274360"/>
                </a:cubicBezTo>
                <a:close/>
                <a:moveTo>
                  <a:pt x="694152" y="256310"/>
                </a:moveTo>
                <a:cubicBezTo>
                  <a:pt x="754490" y="256310"/>
                  <a:pt x="801420" y="306850"/>
                  <a:pt x="801420" y="372346"/>
                </a:cubicBezTo>
                <a:cubicBezTo>
                  <a:pt x="801420" y="437842"/>
                  <a:pt x="754490" y="488897"/>
                  <a:pt x="694152" y="488897"/>
                </a:cubicBezTo>
                <a:cubicBezTo>
                  <a:pt x="633813" y="488897"/>
                  <a:pt x="586883" y="437842"/>
                  <a:pt x="586883" y="372346"/>
                </a:cubicBezTo>
                <a:cubicBezTo>
                  <a:pt x="586883" y="307366"/>
                  <a:pt x="633813" y="256310"/>
                  <a:pt x="694152" y="256310"/>
                </a:cubicBezTo>
                <a:close/>
                <a:moveTo>
                  <a:pt x="450219" y="256310"/>
                </a:moveTo>
                <a:cubicBezTo>
                  <a:pt x="480130" y="256310"/>
                  <a:pt x="501790" y="265593"/>
                  <a:pt x="516746" y="284159"/>
                </a:cubicBezTo>
                <a:cubicBezTo>
                  <a:pt x="522419" y="273329"/>
                  <a:pt x="533764" y="257857"/>
                  <a:pt x="551814" y="257857"/>
                </a:cubicBezTo>
                <a:cubicBezTo>
                  <a:pt x="563160" y="257857"/>
                  <a:pt x="576569" y="263530"/>
                  <a:pt x="576569" y="280033"/>
                </a:cubicBezTo>
                <a:cubicBezTo>
                  <a:pt x="576569" y="294473"/>
                  <a:pt x="567802" y="304271"/>
                  <a:pt x="555424" y="304271"/>
                </a:cubicBezTo>
                <a:cubicBezTo>
                  <a:pt x="548204" y="304271"/>
                  <a:pt x="543047" y="297051"/>
                  <a:pt x="539437" y="291894"/>
                </a:cubicBezTo>
                <a:cubicBezTo>
                  <a:pt x="538922" y="290347"/>
                  <a:pt x="537374" y="288800"/>
                  <a:pt x="536859" y="288284"/>
                </a:cubicBezTo>
                <a:cubicBezTo>
                  <a:pt x="533764" y="288800"/>
                  <a:pt x="529639" y="293957"/>
                  <a:pt x="529639" y="297051"/>
                </a:cubicBezTo>
                <a:cubicBezTo>
                  <a:pt x="529639" y="298599"/>
                  <a:pt x="530670" y="302209"/>
                  <a:pt x="531702" y="305819"/>
                </a:cubicBezTo>
                <a:cubicBezTo>
                  <a:pt x="533764" y="312523"/>
                  <a:pt x="536859" y="321806"/>
                  <a:pt x="536859" y="331604"/>
                </a:cubicBezTo>
                <a:cubicBezTo>
                  <a:pt x="536859" y="385239"/>
                  <a:pt x="490960" y="401226"/>
                  <a:pt x="479614" y="402257"/>
                </a:cubicBezTo>
                <a:lnTo>
                  <a:pt x="454860" y="405351"/>
                </a:lnTo>
                <a:cubicBezTo>
                  <a:pt x="415150" y="409477"/>
                  <a:pt x="380597" y="413603"/>
                  <a:pt x="380597" y="432684"/>
                </a:cubicBezTo>
                <a:cubicBezTo>
                  <a:pt x="380597" y="436294"/>
                  <a:pt x="384723" y="439904"/>
                  <a:pt x="390911" y="439904"/>
                </a:cubicBezTo>
                <a:lnTo>
                  <a:pt x="448156" y="439904"/>
                </a:lnTo>
                <a:cubicBezTo>
                  <a:pt x="522419" y="439904"/>
                  <a:pt x="537374" y="442999"/>
                  <a:pt x="554909" y="464659"/>
                </a:cubicBezTo>
                <a:cubicBezTo>
                  <a:pt x="565739" y="477036"/>
                  <a:pt x="570896" y="491992"/>
                  <a:pt x="570896" y="510557"/>
                </a:cubicBezTo>
                <a:cubicBezTo>
                  <a:pt x="570896" y="579663"/>
                  <a:pt x="510557" y="603902"/>
                  <a:pt x="458470" y="603902"/>
                </a:cubicBezTo>
                <a:cubicBezTo>
                  <a:pt x="373893" y="603902"/>
                  <a:pt x="351717" y="564707"/>
                  <a:pt x="351717" y="544079"/>
                </a:cubicBezTo>
                <a:cubicBezTo>
                  <a:pt x="351717" y="516230"/>
                  <a:pt x="369251" y="497149"/>
                  <a:pt x="404320" y="485287"/>
                </a:cubicBezTo>
                <a:cubicBezTo>
                  <a:pt x="380081" y="481162"/>
                  <a:pt x="355843" y="472394"/>
                  <a:pt x="355843" y="437326"/>
                </a:cubicBezTo>
                <a:cubicBezTo>
                  <a:pt x="355843" y="415150"/>
                  <a:pt x="372346" y="400710"/>
                  <a:pt x="403804" y="394006"/>
                </a:cubicBezTo>
                <a:cubicBezTo>
                  <a:pt x="380597" y="380081"/>
                  <a:pt x="369251" y="360484"/>
                  <a:pt x="369251" y="334183"/>
                </a:cubicBezTo>
                <a:cubicBezTo>
                  <a:pt x="369251" y="295504"/>
                  <a:pt x="397100" y="256310"/>
                  <a:pt x="450219" y="256310"/>
                </a:cubicBezTo>
                <a:close/>
                <a:moveTo>
                  <a:pt x="1105177" y="105205"/>
                </a:moveTo>
                <a:cubicBezTo>
                  <a:pt x="1129415" y="105205"/>
                  <a:pt x="1154170" y="117066"/>
                  <a:pt x="1154170" y="143884"/>
                </a:cubicBezTo>
                <a:cubicBezTo>
                  <a:pt x="1154170" y="156776"/>
                  <a:pt x="1141792" y="165544"/>
                  <a:pt x="1130447" y="165544"/>
                </a:cubicBezTo>
                <a:cubicBezTo>
                  <a:pt x="1114460" y="165544"/>
                  <a:pt x="1104661" y="154714"/>
                  <a:pt x="1104661" y="137179"/>
                </a:cubicBezTo>
                <a:cubicBezTo>
                  <a:pt x="1104661" y="133054"/>
                  <a:pt x="1106208" y="130991"/>
                  <a:pt x="1107239" y="128928"/>
                </a:cubicBezTo>
                <a:cubicBezTo>
                  <a:pt x="1108271" y="127896"/>
                  <a:pt x="1108271" y="126865"/>
                  <a:pt x="1108787" y="125318"/>
                </a:cubicBezTo>
                <a:cubicBezTo>
                  <a:pt x="1107239" y="124802"/>
                  <a:pt x="1103629" y="124286"/>
                  <a:pt x="1100019" y="124286"/>
                </a:cubicBezTo>
                <a:cubicBezTo>
                  <a:pt x="1076297" y="124286"/>
                  <a:pt x="1061341" y="155229"/>
                  <a:pt x="1061341" y="205254"/>
                </a:cubicBezTo>
                <a:cubicBezTo>
                  <a:pt x="1061341" y="205254"/>
                  <a:pt x="1061341" y="253731"/>
                  <a:pt x="1061341" y="260435"/>
                </a:cubicBezTo>
                <a:cubicBezTo>
                  <a:pt x="1067529" y="260435"/>
                  <a:pt x="1104661" y="260435"/>
                  <a:pt x="1104661" y="260435"/>
                </a:cubicBezTo>
                <a:lnTo>
                  <a:pt x="1104661" y="286737"/>
                </a:lnTo>
                <a:cubicBezTo>
                  <a:pt x="1104661" y="286737"/>
                  <a:pt x="1067529" y="286737"/>
                  <a:pt x="1061341" y="286737"/>
                </a:cubicBezTo>
                <a:cubicBezTo>
                  <a:pt x="1061341" y="293957"/>
                  <a:pt x="1061341" y="449187"/>
                  <a:pt x="1061341" y="456407"/>
                </a:cubicBezTo>
                <a:cubicBezTo>
                  <a:pt x="1067529" y="456407"/>
                  <a:pt x="1104661" y="456407"/>
                  <a:pt x="1104661" y="456407"/>
                </a:cubicBezTo>
                <a:lnTo>
                  <a:pt x="1104661" y="481677"/>
                </a:lnTo>
                <a:lnTo>
                  <a:pt x="970575" y="481677"/>
                </a:lnTo>
                <a:lnTo>
                  <a:pt x="970575" y="456407"/>
                </a:lnTo>
                <a:cubicBezTo>
                  <a:pt x="970575" y="456407"/>
                  <a:pt x="1005644" y="456407"/>
                  <a:pt x="1011832" y="456407"/>
                </a:cubicBezTo>
                <a:cubicBezTo>
                  <a:pt x="1011832" y="449187"/>
                  <a:pt x="1011832" y="293957"/>
                  <a:pt x="1011832" y="286737"/>
                </a:cubicBezTo>
                <a:cubicBezTo>
                  <a:pt x="1005644" y="286737"/>
                  <a:pt x="970575" y="286737"/>
                  <a:pt x="970575" y="286737"/>
                </a:cubicBezTo>
                <a:lnTo>
                  <a:pt x="970575" y="260435"/>
                </a:lnTo>
                <a:cubicBezTo>
                  <a:pt x="970575" y="260435"/>
                  <a:pt x="1005644" y="260435"/>
                  <a:pt x="1011832" y="260435"/>
                </a:cubicBezTo>
                <a:cubicBezTo>
                  <a:pt x="1011832" y="254762"/>
                  <a:pt x="1011832" y="239291"/>
                  <a:pt x="1011832" y="239291"/>
                </a:cubicBezTo>
                <a:cubicBezTo>
                  <a:pt x="1011832" y="153682"/>
                  <a:pt x="1045869" y="105205"/>
                  <a:pt x="1105177" y="105205"/>
                </a:cubicBezTo>
                <a:close/>
                <a:moveTo>
                  <a:pt x="318712" y="105205"/>
                </a:moveTo>
                <a:cubicBezTo>
                  <a:pt x="342950" y="105205"/>
                  <a:pt x="367705" y="117066"/>
                  <a:pt x="367705" y="143884"/>
                </a:cubicBezTo>
                <a:cubicBezTo>
                  <a:pt x="367705" y="156776"/>
                  <a:pt x="355327" y="165544"/>
                  <a:pt x="343982" y="165544"/>
                </a:cubicBezTo>
                <a:cubicBezTo>
                  <a:pt x="327994" y="165544"/>
                  <a:pt x="318196" y="154714"/>
                  <a:pt x="318196" y="137179"/>
                </a:cubicBezTo>
                <a:cubicBezTo>
                  <a:pt x="318196" y="133054"/>
                  <a:pt x="319743" y="130991"/>
                  <a:pt x="320774" y="128928"/>
                </a:cubicBezTo>
                <a:cubicBezTo>
                  <a:pt x="321806" y="127896"/>
                  <a:pt x="321806" y="126865"/>
                  <a:pt x="322322" y="125318"/>
                </a:cubicBezTo>
                <a:cubicBezTo>
                  <a:pt x="320774" y="124802"/>
                  <a:pt x="317680" y="124286"/>
                  <a:pt x="313554" y="124286"/>
                </a:cubicBezTo>
                <a:cubicBezTo>
                  <a:pt x="289832" y="124286"/>
                  <a:pt x="274876" y="155229"/>
                  <a:pt x="274876" y="205254"/>
                </a:cubicBezTo>
                <a:cubicBezTo>
                  <a:pt x="274876" y="205254"/>
                  <a:pt x="274876" y="253731"/>
                  <a:pt x="274876" y="260435"/>
                </a:cubicBezTo>
                <a:cubicBezTo>
                  <a:pt x="281064" y="260435"/>
                  <a:pt x="318196" y="260435"/>
                  <a:pt x="318196" y="260435"/>
                </a:cubicBezTo>
                <a:lnTo>
                  <a:pt x="318196" y="286737"/>
                </a:lnTo>
                <a:cubicBezTo>
                  <a:pt x="318196" y="286737"/>
                  <a:pt x="281064" y="286737"/>
                  <a:pt x="274876" y="286737"/>
                </a:cubicBezTo>
                <a:cubicBezTo>
                  <a:pt x="274876" y="293957"/>
                  <a:pt x="274876" y="449187"/>
                  <a:pt x="274876" y="456407"/>
                </a:cubicBezTo>
                <a:cubicBezTo>
                  <a:pt x="281064" y="456407"/>
                  <a:pt x="318196" y="456407"/>
                  <a:pt x="318196" y="456407"/>
                </a:cubicBezTo>
                <a:lnTo>
                  <a:pt x="318196" y="481677"/>
                </a:lnTo>
                <a:lnTo>
                  <a:pt x="184110" y="481677"/>
                </a:lnTo>
                <a:lnTo>
                  <a:pt x="184110" y="456407"/>
                </a:lnTo>
                <a:cubicBezTo>
                  <a:pt x="184110" y="456407"/>
                  <a:pt x="219179" y="456407"/>
                  <a:pt x="225367" y="456407"/>
                </a:cubicBezTo>
                <a:cubicBezTo>
                  <a:pt x="225367" y="449187"/>
                  <a:pt x="225367" y="293957"/>
                  <a:pt x="225367" y="286737"/>
                </a:cubicBezTo>
                <a:cubicBezTo>
                  <a:pt x="219179" y="286737"/>
                  <a:pt x="184110" y="286737"/>
                  <a:pt x="184110" y="286737"/>
                </a:cubicBezTo>
                <a:lnTo>
                  <a:pt x="184110" y="260435"/>
                </a:lnTo>
                <a:cubicBezTo>
                  <a:pt x="184110" y="260435"/>
                  <a:pt x="219179" y="260435"/>
                  <a:pt x="225367" y="260435"/>
                </a:cubicBezTo>
                <a:cubicBezTo>
                  <a:pt x="225367" y="254762"/>
                  <a:pt x="225367" y="239291"/>
                  <a:pt x="225367" y="239291"/>
                </a:cubicBezTo>
                <a:cubicBezTo>
                  <a:pt x="225367" y="153682"/>
                  <a:pt x="259404" y="105205"/>
                  <a:pt x="318712" y="105205"/>
                </a:cubicBezTo>
                <a:close/>
                <a:moveTo>
                  <a:pt x="134602" y="104690"/>
                </a:moveTo>
                <a:cubicBezTo>
                  <a:pt x="158840" y="104690"/>
                  <a:pt x="183595" y="116551"/>
                  <a:pt x="183595" y="143369"/>
                </a:cubicBezTo>
                <a:cubicBezTo>
                  <a:pt x="183595" y="156261"/>
                  <a:pt x="171217" y="165029"/>
                  <a:pt x="159872" y="165029"/>
                </a:cubicBezTo>
                <a:cubicBezTo>
                  <a:pt x="143884" y="165029"/>
                  <a:pt x="134086" y="154199"/>
                  <a:pt x="134086" y="136664"/>
                </a:cubicBezTo>
                <a:cubicBezTo>
                  <a:pt x="134086" y="132539"/>
                  <a:pt x="135633" y="130476"/>
                  <a:pt x="136664" y="128413"/>
                </a:cubicBezTo>
                <a:cubicBezTo>
                  <a:pt x="137696" y="127381"/>
                  <a:pt x="137696" y="126350"/>
                  <a:pt x="138212" y="124803"/>
                </a:cubicBezTo>
                <a:cubicBezTo>
                  <a:pt x="136664" y="124287"/>
                  <a:pt x="133570" y="123771"/>
                  <a:pt x="129444" y="123771"/>
                </a:cubicBezTo>
                <a:cubicBezTo>
                  <a:pt x="105722" y="123771"/>
                  <a:pt x="90766" y="154714"/>
                  <a:pt x="90766" y="204739"/>
                </a:cubicBezTo>
                <a:cubicBezTo>
                  <a:pt x="90766" y="204739"/>
                  <a:pt x="90766" y="253216"/>
                  <a:pt x="90766" y="259920"/>
                </a:cubicBezTo>
                <a:cubicBezTo>
                  <a:pt x="96954" y="259920"/>
                  <a:pt x="134086" y="259920"/>
                  <a:pt x="134086" y="259920"/>
                </a:cubicBezTo>
                <a:lnTo>
                  <a:pt x="134086" y="286222"/>
                </a:lnTo>
                <a:cubicBezTo>
                  <a:pt x="134086" y="286222"/>
                  <a:pt x="96954" y="286222"/>
                  <a:pt x="90766" y="286222"/>
                </a:cubicBezTo>
                <a:cubicBezTo>
                  <a:pt x="90766" y="293442"/>
                  <a:pt x="90766" y="448672"/>
                  <a:pt x="90766" y="455892"/>
                </a:cubicBezTo>
                <a:cubicBezTo>
                  <a:pt x="96954" y="455892"/>
                  <a:pt x="134086" y="455892"/>
                  <a:pt x="134086" y="455892"/>
                </a:cubicBezTo>
                <a:lnTo>
                  <a:pt x="134086" y="481162"/>
                </a:lnTo>
                <a:lnTo>
                  <a:pt x="0" y="481162"/>
                </a:lnTo>
                <a:lnTo>
                  <a:pt x="0" y="455892"/>
                </a:lnTo>
                <a:cubicBezTo>
                  <a:pt x="0" y="455892"/>
                  <a:pt x="35069" y="455892"/>
                  <a:pt x="41257" y="455892"/>
                </a:cubicBezTo>
                <a:cubicBezTo>
                  <a:pt x="41257" y="448672"/>
                  <a:pt x="41257" y="293957"/>
                  <a:pt x="41257" y="286737"/>
                </a:cubicBezTo>
                <a:cubicBezTo>
                  <a:pt x="35069" y="286737"/>
                  <a:pt x="0" y="286737"/>
                  <a:pt x="0" y="286737"/>
                </a:cubicBezTo>
                <a:lnTo>
                  <a:pt x="0" y="260436"/>
                </a:lnTo>
                <a:cubicBezTo>
                  <a:pt x="0" y="260436"/>
                  <a:pt x="35069" y="260436"/>
                  <a:pt x="41257" y="260436"/>
                </a:cubicBezTo>
                <a:cubicBezTo>
                  <a:pt x="41257" y="254763"/>
                  <a:pt x="41257" y="239292"/>
                  <a:pt x="41257" y="239292"/>
                </a:cubicBezTo>
                <a:cubicBezTo>
                  <a:pt x="41257" y="153683"/>
                  <a:pt x="75294" y="105206"/>
                  <a:pt x="134602" y="104690"/>
                </a:cubicBezTo>
                <a:close/>
                <a:moveTo>
                  <a:pt x="906627" y="98501"/>
                </a:moveTo>
                <a:cubicBezTo>
                  <a:pt x="906627" y="98501"/>
                  <a:pt x="906627" y="448155"/>
                  <a:pt x="906627" y="455891"/>
                </a:cubicBezTo>
                <a:cubicBezTo>
                  <a:pt x="912815" y="455891"/>
                  <a:pt x="947884" y="455891"/>
                  <a:pt x="947884" y="455891"/>
                </a:cubicBezTo>
                <a:lnTo>
                  <a:pt x="947884" y="481161"/>
                </a:lnTo>
                <a:lnTo>
                  <a:pt x="815861" y="481161"/>
                </a:lnTo>
                <a:lnTo>
                  <a:pt x="815861" y="455891"/>
                </a:lnTo>
                <a:cubicBezTo>
                  <a:pt x="815861" y="455891"/>
                  <a:pt x="850930" y="455891"/>
                  <a:pt x="857118" y="455891"/>
                </a:cubicBezTo>
                <a:cubicBezTo>
                  <a:pt x="857118" y="448671"/>
                  <a:pt x="857118" y="136664"/>
                  <a:pt x="857118" y="129444"/>
                </a:cubicBezTo>
                <a:cubicBezTo>
                  <a:pt x="850930" y="129444"/>
                  <a:pt x="815861" y="129444"/>
                  <a:pt x="815861" y="129444"/>
                </a:cubicBezTo>
                <a:lnTo>
                  <a:pt x="815861" y="104174"/>
                </a:lnTo>
                <a:lnTo>
                  <a:pt x="842678" y="104174"/>
                </a:lnTo>
                <a:cubicBezTo>
                  <a:pt x="866401" y="104174"/>
                  <a:pt x="885483" y="102627"/>
                  <a:pt x="901985" y="99532"/>
                </a:cubicBezTo>
                <a:lnTo>
                  <a:pt x="906627" y="98501"/>
                </a:lnTo>
                <a:close/>
                <a:moveTo>
                  <a:pt x="1294444" y="41256"/>
                </a:moveTo>
                <a:cubicBezTo>
                  <a:pt x="1296507" y="41256"/>
                  <a:pt x="1299601" y="43319"/>
                  <a:pt x="1299601" y="43319"/>
                </a:cubicBezTo>
                <a:cubicBezTo>
                  <a:pt x="1299601" y="43319"/>
                  <a:pt x="1299601" y="40740"/>
                  <a:pt x="1303211" y="41256"/>
                </a:cubicBezTo>
                <a:cubicBezTo>
                  <a:pt x="1306821" y="41772"/>
                  <a:pt x="1308884" y="48476"/>
                  <a:pt x="1308884" y="48476"/>
                </a:cubicBezTo>
                <a:lnTo>
                  <a:pt x="1315588" y="47445"/>
                </a:lnTo>
                <a:lnTo>
                  <a:pt x="1310431" y="55180"/>
                </a:lnTo>
                <a:cubicBezTo>
                  <a:pt x="1312494" y="57243"/>
                  <a:pt x="1320745" y="64979"/>
                  <a:pt x="1320745" y="68589"/>
                </a:cubicBezTo>
                <a:cubicBezTo>
                  <a:pt x="1320745" y="72715"/>
                  <a:pt x="1318167" y="72715"/>
                  <a:pt x="1318167" y="72715"/>
                </a:cubicBezTo>
                <a:cubicBezTo>
                  <a:pt x="1319714" y="75293"/>
                  <a:pt x="1327965" y="86123"/>
                  <a:pt x="1324355" y="101079"/>
                </a:cubicBezTo>
                <a:cubicBezTo>
                  <a:pt x="1322293" y="114488"/>
                  <a:pt x="1317651" y="117066"/>
                  <a:pt x="1314557" y="119129"/>
                </a:cubicBezTo>
                <a:cubicBezTo>
                  <a:pt x="1311463" y="121192"/>
                  <a:pt x="1301664" y="124286"/>
                  <a:pt x="1298570" y="126865"/>
                </a:cubicBezTo>
                <a:cubicBezTo>
                  <a:pt x="1295475" y="129443"/>
                  <a:pt x="1295991" y="132022"/>
                  <a:pt x="1296507" y="133569"/>
                </a:cubicBezTo>
                <a:cubicBezTo>
                  <a:pt x="1297538" y="135116"/>
                  <a:pt x="1304243" y="148525"/>
                  <a:pt x="1305790" y="149556"/>
                </a:cubicBezTo>
                <a:cubicBezTo>
                  <a:pt x="1306821" y="150072"/>
                  <a:pt x="1307853" y="151103"/>
                  <a:pt x="1309400" y="150588"/>
                </a:cubicBezTo>
                <a:cubicBezTo>
                  <a:pt x="1310947" y="150072"/>
                  <a:pt x="1313010" y="149041"/>
                  <a:pt x="1314557" y="149041"/>
                </a:cubicBezTo>
                <a:cubicBezTo>
                  <a:pt x="1316104" y="149041"/>
                  <a:pt x="1316104" y="151619"/>
                  <a:pt x="1316104" y="151619"/>
                </a:cubicBezTo>
                <a:cubicBezTo>
                  <a:pt x="1316104" y="151619"/>
                  <a:pt x="1312494" y="152651"/>
                  <a:pt x="1307853" y="155229"/>
                </a:cubicBezTo>
                <a:cubicBezTo>
                  <a:pt x="1303211" y="157808"/>
                  <a:pt x="1300633" y="161418"/>
                  <a:pt x="1300633" y="161418"/>
                </a:cubicBezTo>
                <a:cubicBezTo>
                  <a:pt x="1300633" y="161418"/>
                  <a:pt x="1298570" y="159871"/>
                  <a:pt x="1299085" y="158323"/>
                </a:cubicBezTo>
                <a:cubicBezTo>
                  <a:pt x="1299601" y="157292"/>
                  <a:pt x="1302180" y="156261"/>
                  <a:pt x="1302180" y="155229"/>
                </a:cubicBezTo>
                <a:cubicBezTo>
                  <a:pt x="1302180" y="154198"/>
                  <a:pt x="1301148" y="152135"/>
                  <a:pt x="1301148" y="152135"/>
                </a:cubicBezTo>
                <a:cubicBezTo>
                  <a:pt x="1300117" y="150072"/>
                  <a:pt x="1299601" y="149556"/>
                  <a:pt x="1298570" y="147493"/>
                </a:cubicBezTo>
                <a:cubicBezTo>
                  <a:pt x="1297538" y="145946"/>
                  <a:pt x="1293928" y="139758"/>
                  <a:pt x="1291350" y="137179"/>
                </a:cubicBezTo>
                <a:cubicBezTo>
                  <a:pt x="1288771" y="135116"/>
                  <a:pt x="1284130" y="133053"/>
                  <a:pt x="1284130" y="133053"/>
                </a:cubicBezTo>
                <a:cubicBezTo>
                  <a:pt x="1284130" y="133053"/>
                  <a:pt x="1283098" y="134085"/>
                  <a:pt x="1281035" y="135116"/>
                </a:cubicBezTo>
                <a:cubicBezTo>
                  <a:pt x="1278973" y="135632"/>
                  <a:pt x="1278973" y="135632"/>
                  <a:pt x="1277425" y="136663"/>
                </a:cubicBezTo>
                <a:cubicBezTo>
                  <a:pt x="1275878" y="137695"/>
                  <a:pt x="1268142" y="152651"/>
                  <a:pt x="1267627" y="153682"/>
                </a:cubicBezTo>
                <a:cubicBezTo>
                  <a:pt x="1267111" y="154713"/>
                  <a:pt x="1266595" y="155745"/>
                  <a:pt x="1267111" y="156776"/>
                </a:cubicBezTo>
                <a:cubicBezTo>
                  <a:pt x="1267627" y="158323"/>
                  <a:pt x="1269690" y="159355"/>
                  <a:pt x="1271753" y="160386"/>
                </a:cubicBezTo>
                <a:cubicBezTo>
                  <a:pt x="1273815" y="161418"/>
                  <a:pt x="1271753" y="163996"/>
                  <a:pt x="1271753" y="163996"/>
                </a:cubicBezTo>
                <a:cubicBezTo>
                  <a:pt x="1271753" y="163996"/>
                  <a:pt x="1267627" y="160386"/>
                  <a:pt x="1262470" y="159355"/>
                </a:cubicBezTo>
                <a:cubicBezTo>
                  <a:pt x="1257313" y="158323"/>
                  <a:pt x="1253187" y="158839"/>
                  <a:pt x="1253187" y="158839"/>
                </a:cubicBezTo>
                <a:cubicBezTo>
                  <a:pt x="1253187" y="158839"/>
                  <a:pt x="1253703" y="156776"/>
                  <a:pt x="1254734" y="156261"/>
                </a:cubicBezTo>
                <a:cubicBezTo>
                  <a:pt x="1256281" y="155229"/>
                  <a:pt x="1257828" y="155745"/>
                  <a:pt x="1258860" y="155229"/>
                </a:cubicBezTo>
                <a:cubicBezTo>
                  <a:pt x="1259891" y="154713"/>
                  <a:pt x="1261954" y="152135"/>
                  <a:pt x="1261954" y="152135"/>
                </a:cubicBezTo>
                <a:cubicBezTo>
                  <a:pt x="1261954" y="152135"/>
                  <a:pt x="1262985" y="150072"/>
                  <a:pt x="1263501" y="149041"/>
                </a:cubicBezTo>
                <a:cubicBezTo>
                  <a:pt x="1264532" y="146978"/>
                  <a:pt x="1268658" y="137695"/>
                  <a:pt x="1268658" y="137695"/>
                </a:cubicBezTo>
                <a:cubicBezTo>
                  <a:pt x="1268658" y="137695"/>
                  <a:pt x="1270205" y="132538"/>
                  <a:pt x="1269690" y="128412"/>
                </a:cubicBezTo>
                <a:cubicBezTo>
                  <a:pt x="1269174" y="124802"/>
                  <a:pt x="1268658" y="123255"/>
                  <a:pt x="1267111" y="121708"/>
                </a:cubicBezTo>
                <a:cubicBezTo>
                  <a:pt x="1264532" y="119129"/>
                  <a:pt x="1260407" y="117066"/>
                  <a:pt x="1260923" y="116035"/>
                </a:cubicBezTo>
                <a:cubicBezTo>
                  <a:pt x="1261438" y="115003"/>
                  <a:pt x="1262985" y="115003"/>
                  <a:pt x="1262985" y="115003"/>
                </a:cubicBezTo>
                <a:cubicBezTo>
                  <a:pt x="1262985" y="115003"/>
                  <a:pt x="1263501" y="114488"/>
                  <a:pt x="1262470" y="113456"/>
                </a:cubicBezTo>
                <a:cubicBezTo>
                  <a:pt x="1261954" y="112425"/>
                  <a:pt x="1260923" y="112425"/>
                  <a:pt x="1260407" y="112425"/>
                </a:cubicBezTo>
                <a:cubicBezTo>
                  <a:pt x="1259891" y="112941"/>
                  <a:pt x="1259375" y="113972"/>
                  <a:pt x="1259375" y="113972"/>
                </a:cubicBezTo>
                <a:cubicBezTo>
                  <a:pt x="1259375" y="113972"/>
                  <a:pt x="1258344" y="111909"/>
                  <a:pt x="1254734" y="108815"/>
                </a:cubicBezTo>
                <a:cubicBezTo>
                  <a:pt x="1251124" y="106236"/>
                  <a:pt x="1246998" y="103142"/>
                  <a:pt x="1246998" y="103142"/>
                </a:cubicBezTo>
                <a:lnTo>
                  <a:pt x="1248030" y="108299"/>
                </a:lnTo>
                <a:lnTo>
                  <a:pt x="1236684" y="102626"/>
                </a:lnTo>
                <a:cubicBezTo>
                  <a:pt x="1236684" y="102626"/>
                  <a:pt x="1231011" y="99016"/>
                  <a:pt x="1231011" y="93343"/>
                </a:cubicBezTo>
                <a:cubicBezTo>
                  <a:pt x="1231011" y="86123"/>
                  <a:pt x="1237715" y="85092"/>
                  <a:pt x="1237715" y="85092"/>
                </a:cubicBezTo>
                <a:lnTo>
                  <a:pt x="1236168" y="83545"/>
                </a:lnTo>
                <a:cubicBezTo>
                  <a:pt x="1236168" y="83545"/>
                  <a:pt x="1236168" y="79419"/>
                  <a:pt x="1235137" y="82513"/>
                </a:cubicBezTo>
                <a:cubicBezTo>
                  <a:pt x="1234621" y="85608"/>
                  <a:pt x="1231011" y="85608"/>
                  <a:pt x="1231011" y="85608"/>
                </a:cubicBezTo>
                <a:lnTo>
                  <a:pt x="1228432" y="79935"/>
                </a:lnTo>
                <a:lnTo>
                  <a:pt x="1225854" y="83545"/>
                </a:lnTo>
                <a:cubicBezTo>
                  <a:pt x="1225854" y="83545"/>
                  <a:pt x="1219665" y="71683"/>
                  <a:pt x="1225338" y="59822"/>
                </a:cubicBezTo>
                <a:cubicBezTo>
                  <a:pt x="1231011" y="47960"/>
                  <a:pt x="1243388" y="46929"/>
                  <a:pt x="1243388" y="46929"/>
                </a:cubicBezTo>
                <a:lnTo>
                  <a:pt x="1242357" y="45898"/>
                </a:lnTo>
                <a:lnTo>
                  <a:pt x="1251124" y="45898"/>
                </a:lnTo>
                <a:lnTo>
                  <a:pt x="1249577" y="43835"/>
                </a:lnTo>
                <a:cubicBezTo>
                  <a:pt x="1249577" y="43835"/>
                  <a:pt x="1251640" y="43319"/>
                  <a:pt x="1255765" y="44350"/>
                </a:cubicBezTo>
                <a:cubicBezTo>
                  <a:pt x="1259891" y="45382"/>
                  <a:pt x="1263501" y="51055"/>
                  <a:pt x="1263501" y="51055"/>
                </a:cubicBezTo>
                <a:cubicBezTo>
                  <a:pt x="1263501" y="51055"/>
                  <a:pt x="1267627" y="50539"/>
                  <a:pt x="1272268" y="53118"/>
                </a:cubicBezTo>
                <a:cubicBezTo>
                  <a:pt x="1278457" y="56212"/>
                  <a:pt x="1280520" y="62916"/>
                  <a:pt x="1280520" y="62916"/>
                </a:cubicBezTo>
                <a:cubicBezTo>
                  <a:pt x="1280520" y="62916"/>
                  <a:pt x="1282067" y="66010"/>
                  <a:pt x="1282067" y="69105"/>
                </a:cubicBezTo>
                <a:cubicBezTo>
                  <a:pt x="1282583" y="71683"/>
                  <a:pt x="1282067" y="73230"/>
                  <a:pt x="1281551" y="75809"/>
                </a:cubicBezTo>
                <a:cubicBezTo>
                  <a:pt x="1280520" y="79419"/>
                  <a:pt x="1278973" y="81482"/>
                  <a:pt x="1278973" y="81482"/>
                </a:cubicBezTo>
                <a:cubicBezTo>
                  <a:pt x="1278973" y="81482"/>
                  <a:pt x="1281551" y="83545"/>
                  <a:pt x="1281035" y="84576"/>
                </a:cubicBezTo>
                <a:cubicBezTo>
                  <a:pt x="1280520" y="85608"/>
                  <a:pt x="1277425" y="88702"/>
                  <a:pt x="1277425" y="91281"/>
                </a:cubicBezTo>
                <a:cubicBezTo>
                  <a:pt x="1277425" y="93859"/>
                  <a:pt x="1283614" y="91796"/>
                  <a:pt x="1284645" y="90765"/>
                </a:cubicBezTo>
                <a:cubicBezTo>
                  <a:pt x="1285677" y="90249"/>
                  <a:pt x="1288255" y="88186"/>
                  <a:pt x="1290318" y="87671"/>
                </a:cubicBezTo>
                <a:cubicBezTo>
                  <a:pt x="1293928" y="86639"/>
                  <a:pt x="1293413" y="74778"/>
                  <a:pt x="1293413" y="72199"/>
                </a:cubicBezTo>
                <a:cubicBezTo>
                  <a:pt x="1292897" y="69620"/>
                  <a:pt x="1293928" y="67558"/>
                  <a:pt x="1293928" y="67558"/>
                </a:cubicBezTo>
                <a:cubicBezTo>
                  <a:pt x="1293928" y="67558"/>
                  <a:pt x="1292381" y="64979"/>
                  <a:pt x="1293413" y="62916"/>
                </a:cubicBezTo>
                <a:cubicBezTo>
                  <a:pt x="1294444" y="61369"/>
                  <a:pt x="1294960" y="60853"/>
                  <a:pt x="1294960" y="60853"/>
                </a:cubicBezTo>
                <a:cubicBezTo>
                  <a:pt x="1295475" y="59306"/>
                  <a:pt x="1296507" y="56728"/>
                  <a:pt x="1296507" y="56728"/>
                </a:cubicBezTo>
                <a:cubicBezTo>
                  <a:pt x="1296507" y="56728"/>
                  <a:pt x="1288255" y="60853"/>
                  <a:pt x="1285161" y="55696"/>
                </a:cubicBezTo>
                <a:cubicBezTo>
                  <a:pt x="1284130" y="54149"/>
                  <a:pt x="1284645" y="52086"/>
                  <a:pt x="1285677" y="51055"/>
                </a:cubicBezTo>
                <a:cubicBezTo>
                  <a:pt x="1286193" y="50023"/>
                  <a:pt x="1288771" y="48476"/>
                  <a:pt x="1290318" y="48992"/>
                </a:cubicBezTo>
                <a:cubicBezTo>
                  <a:pt x="1290834" y="48992"/>
                  <a:pt x="1291350" y="49508"/>
                  <a:pt x="1291350" y="49508"/>
                </a:cubicBezTo>
                <a:cubicBezTo>
                  <a:pt x="1291350" y="48992"/>
                  <a:pt x="1291350" y="47960"/>
                  <a:pt x="1291350" y="47445"/>
                </a:cubicBezTo>
                <a:cubicBezTo>
                  <a:pt x="1291350" y="46929"/>
                  <a:pt x="1291865" y="46929"/>
                  <a:pt x="1292381" y="46929"/>
                </a:cubicBezTo>
                <a:cubicBezTo>
                  <a:pt x="1292381" y="46929"/>
                  <a:pt x="1291865" y="46413"/>
                  <a:pt x="1291865" y="46413"/>
                </a:cubicBezTo>
                <a:cubicBezTo>
                  <a:pt x="1290834" y="45382"/>
                  <a:pt x="1289803" y="44350"/>
                  <a:pt x="1290318" y="43319"/>
                </a:cubicBezTo>
                <a:cubicBezTo>
                  <a:pt x="1290834" y="41256"/>
                  <a:pt x="1292381" y="41256"/>
                  <a:pt x="1294444" y="41256"/>
                </a:cubicBezTo>
                <a:close/>
                <a:moveTo>
                  <a:pt x="1278457" y="17534"/>
                </a:moveTo>
                <a:cubicBezTo>
                  <a:pt x="1234106" y="17534"/>
                  <a:pt x="1198521" y="53119"/>
                  <a:pt x="1198521" y="97470"/>
                </a:cubicBezTo>
                <a:cubicBezTo>
                  <a:pt x="1198521" y="141822"/>
                  <a:pt x="1234106" y="177406"/>
                  <a:pt x="1278457" y="177406"/>
                </a:cubicBezTo>
                <a:cubicBezTo>
                  <a:pt x="1322809" y="177406"/>
                  <a:pt x="1358393" y="141822"/>
                  <a:pt x="1358393" y="97470"/>
                </a:cubicBezTo>
                <a:cubicBezTo>
                  <a:pt x="1358393" y="53119"/>
                  <a:pt x="1322809" y="17534"/>
                  <a:pt x="1278457" y="17534"/>
                </a:cubicBezTo>
                <a:close/>
                <a:moveTo>
                  <a:pt x="1278457" y="0"/>
                </a:moveTo>
                <a:cubicBezTo>
                  <a:pt x="1332607" y="0"/>
                  <a:pt x="1375927" y="43836"/>
                  <a:pt x="1375927" y="97470"/>
                </a:cubicBezTo>
                <a:cubicBezTo>
                  <a:pt x="1375927" y="151104"/>
                  <a:pt x="1332091" y="194940"/>
                  <a:pt x="1278457" y="194940"/>
                </a:cubicBezTo>
                <a:cubicBezTo>
                  <a:pt x="1224823" y="194940"/>
                  <a:pt x="1180987" y="151104"/>
                  <a:pt x="1180987" y="97470"/>
                </a:cubicBezTo>
                <a:cubicBezTo>
                  <a:pt x="1180987" y="43836"/>
                  <a:pt x="1224823" y="0"/>
                  <a:pt x="1278457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137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47" r:id="rId1"/>
    <p:sldLayoutId id="2147485848" r:id="rId2"/>
    <p:sldLayoutId id="2147485849" r:id="rId3"/>
    <p:sldLayoutId id="2147485850" r:id="rId4"/>
    <p:sldLayoutId id="2147485851" r:id="rId5"/>
    <p:sldLayoutId id="2147485852" r:id="rId6"/>
    <p:sldLayoutId id="2147485853" r:id="rId7"/>
    <p:sldLayoutId id="2147485854" r:id="rId8"/>
    <p:sldLayoutId id="2147485855" r:id="rId9"/>
    <p:sldLayoutId id="2147485856" r:id="rId10"/>
    <p:sldLayoutId id="2147485857" r:id="rId11"/>
    <p:sldLayoutId id="2147485858" r:id="rId12"/>
    <p:sldLayoutId id="2147485859" r:id="rId13"/>
    <p:sldLayoutId id="2147485860" r:id="rId14"/>
    <p:sldLayoutId id="2147485861" r:id="rId15"/>
    <p:sldLayoutId id="2147485862" r:id="rId16"/>
    <p:sldLayoutId id="2147485863" r:id="rId17"/>
    <p:sldLayoutId id="2147485864" r:id="rId18"/>
    <p:sldLayoutId id="2147485865" r:id="rId19"/>
    <p:sldLayoutId id="2147485866" r:id="rId20"/>
    <p:sldLayoutId id="2147485846" r:id="rId21"/>
    <p:sldLayoutId id="2147485867" r:id="rId22"/>
    <p:sldLayoutId id="2147485868" r:id="rId23"/>
    <p:sldLayoutId id="2147485869" r:id="rId24"/>
    <p:sldLayoutId id="2147485870" r:id="rId25"/>
    <p:sldLayoutId id="2147485871" r:id="rId26"/>
    <p:sldLayoutId id="2147485872" r:id="rId27"/>
  </p:sldLayoutIdLst>
  <p:txStyles>
    <p:titleStyle>
      <a:lvl1pPr algn="r" defTabSz="608013" rtl="0" eaLnBrk="0" fontAlgn="base" hangingPunct="0">
        <a:spcBef>
          <a:spcPct val="0"/>
        </a:spcBef>
        <a:spcAft>
          <a:spcPct val="0"/>
        </a:spcAft>
        <a:defRPr sz="4800" b="1" i="1" kern="1200" cap="all">
          <a:solidFill>
            <a:schemeClr val="tx1"/>
          </a:solidFill>
          <a:latin typeface="+mj-lt"/>
          <a:ea typeface="Balto"/>
          <a:cs typeface="+mj-cs"/>
        </a:defRPr>
      </a:lvl1pPr>
      <a:lvl2pPr algn="r" defTabSz="608013" rtl="0" eaLnBrk="0" fontAlgn="base" hangingPunct="0">
        <a:spcBef>
          <a:spcPct val="0"/>
        </a:spcBef>
        <a:spcAft>
          <a:spcPct val="0"/>
        </a:spcAft>
        <a:defRPr sz="4800" b="1" i="1">
          <a:solidFill>
            <a:schemeClr val="tx1"/>
          </a:solidFill>
          <a:latin typeface="Balto"/>
          <a:ea typeface="Balto"/>
          <a:cs typeface="Balto"/>
        </a:defRPr>
      </a:lvl2pPr>
      <a:lvl3pPr algn="r" defTabSz="608013" rtl="0" eaLnBrk="0" fontAlgn="base" hangingPunct="0">
        <a:spcBef>
          <a:spcPct val="0"/>
        </a:spcBef>
        <a:spcAft>
          <a:spcPct val="0"/>
        </a:spcAft>
        <a:defRPr sz="4800" b="1" i="1">
          <a:solidFill>
            <a:schemeClr val="tx1"/>
          </a:solidFill>
          <a:latin typeface="Balto"/>
          <a:ea typeface="Balto"/>
          <a:cs typeface="Balto"/>
        </a:defRPr>
      </a:lvl3pPr>
      <a:lvl4pPr algn="r" defTabSz="608013" rtl="0" eaLnBrk="0" fontAlgn="base" hangingPunct="0">
        <a:spcBef>
          <a:spcPct val="0"/>
        </a:spcBef>
        <a:spcAft>
          <a:spcPct val="0"/>
        </a:spcAft>
        <a:defRPr sz="4800" b="1" i="1">
          <a:solidFill>
            <a:schemeClr val="tx1"/>
          </a:solidFill>
          <a:latin typeface="Balto"/>
          <a:ea typeface="Balto"/>
          <a:cs typeface="Balto"/>
        </a:defRPr>
      </a:lvl4pPr>
      <a:lvl5pPr algn="r" defTabSz="608013" rtl="0" eaLnBrk="0" fontAlgn="base" hangingPunct="0">
        <a:spcBef>
          <a:spcPct val="0"/>
        </a:spcBef>
        <a:spcAft>
          <a:spcPct val="0"/>
        </a:spcAft>
        <a:defRPr sz="4800" b="1" i="1">
          <a:solidFill>
            <a:schemeClr val="tx1"/>
          </a:solidFill>
          <a:latin typeface="Balto"/>
          <a:ea typeface="Balto"/>
          <a:cs typeface="Balto"/>
        </a:defRPr>
      </a:lvl5pPr>
      <a:lvl6pPr marL="457200" algn="r" defTabSz="608013" rtl="0" fontAlgn="base">
        <a:spcBef>
          <a:spcPct val="0"/>
        </a:spcBef>
        <a:spcAft>
          <a:spcPct val="0"/>
        </a:spcAft>
        <a:defRPr sz="4800" b="1" i="1">
          <a:solidFill>
            <a:schemeClr val="tx1"/>
          </a:solidFill>
          <a:latin typeface="Balto"/>
          <a:ea typeface="Balto"/>
          <a:cs typeface="Balto"/>
        </a:defRPr>
      </a:lvl6pPr>
      <a:lvl7pPr marL="914400" algn="r" defTabSz="608013" rtl="0" fontAlgn="base">
        <a:spcBef>
          <a:spcPct val="0"/>
        </a:spcBef>
        <a:spcAft>
          <a:spcPct val="0"/>
        </a:spcAft>
        <a:defRPr sz="4800" b="1" i="1">
          <a:solidFill>
            <a:schemeClr val="tx1"/>
          </a:solidFill>
          <a:latin typeface="Balto"/>
          <a:ea typeface="Balto"/>
          <a:cs typeface="Balto"/>
        </a:defRPr>
      </a:lvl7pPr>
      <a:lvl8pPr marL="1371600" algn="r" defTabSz="608013" rtl="0" fontAlgn="base">
        <a:spcBef>
          <a:spcPct val="0"/>
        </a:spcBef>
        <a:spcAft>
          <a:spcPct val="0"/>
        </a:spcAft>
        <a:defRPr sz="4800" b="1" i="1">
          <a:solidFill>
            <a:schemeClr val="tx1"/>
          </a:solidFill>
          <a:latin typeface="Balto"/>
          <a:ea typeface="Balto"/>
          <a:cs typeface="Balto"/>
        </a:defRPr>
      </a:lvl8pPr>
      <a:lvl9pPr marL="1828800" algn="r" defTabSz="608013" rtl="0" fontAlgn="base">
        <a:spcBef>
          <a:spcPct val="0"/>
        </a:spcBef>
        <a:spcAft>
          <a:spcPct val="0"/>
        </a:spcAft>
        <a:defRPr sz="4800" b="1" i="1">
          <a:solidFill>
            <a:schemeClr val="tx1"/>
          </a:solidFill>
          <a:latin typeface="Balto"/>
          <a:ea typeface="Balto"/>
          <a:cs typeface="Balto"/>
        </a:defRPr>
      </a:lvl9pPr>
    </p:titleStyle>
    <p:bodyStyle>
      <a:lvl1pPr algn="l" defTabSz="608013" rtl="0" eaLnBrk="0" fontAlgn="base" hangingPunct="0">
        <a:spcBef>
          <a:spcPts val="400"/>
        </a:spcBef>
        <a:spcAft>
          <a:spcPts val="538"/>
        </a:spcAft>
        <a:buFont typeface="Balto" pitchFamily="34" charset="0"/>
        <a:defRPr sz="1700" b="1" kern="1200" cap="all">
          <a:solidFill>
            <a:schemeClr val="tx1"/>
          </a:solidFill>
          <a:latin typeface="+mj-lt"/>
          <a:ea typeface="Balto TT Light" panose="020B0403040502020203" pitchFamily="34" charset="0"/>
          <a:cs typeface="+mn-cs"/>
        </a:defRPr>
      </a:lvl1pPr>
      <a:lvl2pPr algn="l" defTabSz="608013" rtl="0" eaLnBrk="0" fontAlgn="base" hangingPunct="0">
        <a:spcBef>
          <a:spcPts val="400"/>
        </a:spcBef>
        <a:spcAft>
          <a:spcPts val="538"/>
        </a:spcAft>
        <a:buFont typeface="Balto" pitchFamily="34" charset="0"/>
        <a:defRPr sz="1300" b="1" kern="1200" cap="all">
          <a:solidFill>
            <a:schemeClr val="tx1"/>
          </a:solidFill>
          <a:latin typeface="+mj-lt"/>
          <a:ea typeface="Balto TT Light" panose="020B0403040502020203" pitchFamily="34" charset="0"/>
          <a:cs typeface="+mn-cs"/>
        </a:defRPr>
      </a:lvl2pPr>
      <a:lvl3pPr algn="l" defTabSz="608013" rtl="0" eaLnBrk="0" fontAlgn="base" hangingPunct="0">
        <a:spcBef>
          <a:spcPts val="400"/>
        </a:spcBef>
        <a:spcAft>
          <a:spcPts val="538"/>
        </a:spcAft>
        <a:defRPr sz="1400" kern="1200">
          <a:solidFill>
            <a:schemeClr val="tx1"/>
          </a:solidFill>
          <a:latin typeface="Balto TT Book" panose="020B0604020202020204" charset="0"/>
          <a:ea typeface="Balto TT Light" panose="020B0403040502020203" pitchFamily="34" charset="0"/>
          <a:cs typeface="+mn-cs"/>
        </a:defRPr>
      </a:lvl3pPr>
      <a:lvl4pPr algn="l" defTabSz="608013" rtl="0" eaLnBrk="0" fontAlgn="base" hangingPunct="0">
        <a:spcBef>
          <a:spcPts val="400"/>
        </a:spcBef>
        <a:spcAft>
          <a:spcPts val="538"/>
        </a:spcAft>
        <a:defRPr sz="1300" kern="1200">
          <a:solidFill>
            <a:schemeClr val="tx1"/>
          </a:solidFill>
          <a:latin typeface="+mn-lt"/>
          <a:ea typeface="Balto TT Light" panose="020B0403040502020203" pitchFamily="34" charset="0"/>
          <a:cs typeface="+mn-cs"/>
        </a:defRPr>
      </a:lvl4pPr>
      <a:lvl5pPr algn="l" defTabSz="608013" rtl="0" eaLnBrk="0" fontAlgn="base" hangingPunct="0">
        <a:spcBef>
          <a:spcPts val="400"/>
        </a:spcBef>
        <a:spcAft>
          <a:spcPts val="538"/>
        </a:spcAft>
        <a:buFont typeface="Balto" pitchFamily="34" charset="0"/>
        <a:defRPr sz="1300" kern="1200">
          <a:solidFill>
            <a:schemeClr val="tx1"/>
          </a:solidFill>
          <a:latin typeface="+mn-lt"/>
          <a:ea typeface="Balto TT Light" panose="020B0403040502020203" pitchFamily="34" charset="0"/>
          <a:cs typeface="+mn-cs"/>
        </a:defRPr>
      </a:lvl5pPr>
      <a:lvl6pPr marL="0" indent="0" algn="l" defTabSz="609585" rtl="0" eaLnBrk="1" latinLnBrk="0" hangingPunct="1">
        <a:spcBef>
          <a:spcPts val="400"/>
        </a:spcBef>
        <a:spcAft>
          <a:spcPts val="533"/>
        </a:spcAft>
        <a:buFont typeface="Balto"/>
        <a:buNone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609585" rtl="0" eaLnBrk="1" latinLnBrk="0" hangingPunct="1">
        <a:spcBef>
          <a:spcPts val="400"/>
        </a:spcBef>
        <a:spcAft>
          <a:spcPts val="533"/>
        </a:spcAft>
        <a:buFont typeface="Balto"/>
        <a:buNone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609585" rtl="0" eaLnBrk="1" latinLnBrk="0" hangingPunct="1">
        <a:spcBef>
          <a:spcPts val="400"/>
        </a:spcBef>
        <a:spcAft>
          <a:spcPts val="533"/>
        </a:spcAft>
        <a:buFont typeface="Balto"/>
        <a:buNone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609585" rtl="0" eaLnBrk="1" latinLnBrk="0" hangingPunct="1">
        <a:spcBef>
          <a:spcPts val="400"/>
        </a:spcBef>
        <a:spcAft>
          <a:spcPts val="533"/>
        </a:spcAft>
        <a:buFont typeface="Balto"/>
        <a:buNone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re 1">
            <a:extLst>
              <a:ext uri="{FF2B5EF4-FFF2-40B4-BE49-F238E27FC236}">
                <a16:creationId xmlns:a16="http://schemas.microsoft.com/office/drawing/2014/main" id="{98ACBECD-9EBD-666B-1288-DFD4543BB5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338" y="252413"/>
            <a:ext cx="12125325" cy="1538287"/>
          </a:xfrm>
        </p:spPr>
        <p:txBody>
          <a:bodyPr/>
          <a:lstStyle/>
          <a:p>
            <a:pPr defTabSz="609585" eaLnBrk="1" fontAlgn="auto" hangingPunct="1">
              <a:spcAft>
                <a:spcPts val="0"/>
              </a:spcAft>
              <a:defRPr/>
            </a:pPr>
            <a:r>
              <a:rPr lang="fr-FR" altLang="fr-FR" sz="5000" dirty="0">
                <a:ea typeface="+mj-ea"/>
              </a:rPr>
              <a:t>QUESTIONNAIRE </a:t>
            </a:r>
            <a:br>
              <a:rPr lang="fr-FR" altLang="fr-FR" sz="5000" dirty="0">
                <a:ea typeface="+mj-ea"/>
              </a:rPr>
            </a:br>
            <a:r>
              <a:rPr lang="fr-FR" altLang="fr-FR" sz="5000" dirty="0">
                <a:ea typeface="+mj-ea"/>
              </a:rPr>
              <a:t>SUR LES RÈGLES DE GOLF</a:t>
            </a:r>
          </a:p>
        </p:txBody>
      </p:sp>
      <p:sp>
        <p:nvSpPr>
          <p:cNvPr id="29699" name="ZoneTexte 1">
            <a:extLst>
              <a:ext uri="{FF2B5EF4-FFF2-40B4-BE49-F238E27FC236}">
                <a16:creationId xmlns:a16="http://schemas.microsoft.com/office/drawing/2014/main" id="{D4322D6C-F8D4-68EE-BCEA-2337732746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6863" y="2921000"/>
            <a:ext cx="58769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pPr eaLnBrk="1" hangingPunct="1"/>
            <a:r>
              <a:rPr lang="fr-FR" altLang="fr-FR" sz="6000" b="1" i="1">
                <a:solidFill>
                  <a:schemeClr val="bg1"/>
                </a:solidFill>
              </a:rPr>
              <a:t>Diaporama Bunker</a:t>
            </a:r>
          </a:p>
        </p:txBody>
      </p:sp>
      <p:sp>
        <p:nvSpPr>
          <p:cNvPr id="2" name="ZoneTexte 2">
            <a:extLst>
              <a:ext uri="{FF2B5EF4-FFF2-40B4-BE49-F238E27FC236}">
                <a16:creationId xmlns:a16="http://schemas.microsoft.com/office/drawing/2014/main" id="{9FCC3A1B-E4DF-EE55-D4A4-427E1C14EEDD}"/>
              </a:ext>
            </a:extLst>
          </p:cNvPr>
          <p:cNvSpPr txBox="1"/>
          <p:nvPr/>
        </p:nvSpPr>
        <p:spPr>
          <a:xfrm>
            <a:off x="3048740" y="2171184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alto TT Light" pitchFamily="34" charset="0"/>
                <a:ea typeface="+mn-ea"/>
                <a:cs typeface="Balto TT Light" pitchFamily="34" charset="0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alto TT Light" pitchFamily="34" charset="0"/>
                <a:ea typeface="+mn-ea"/>
                <a:cs typeface="Balto TT Light" pitchFamily="34" charset="0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alto TT Light" pitchFamily="34" charset="0"/>
                <a:ea typeface="+mn-ea"/>
                <a:cs typeface="Balto TT Light" pitchFamily="34" charset="0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alto TT Light" pitchFamily="34" charset="0"/>
                <a:ea typeface="+mn-ea"/>
                <a:cs typeface="Balto TT Light" pitchFamily="34" charset="0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alto TT Light" pitchFamily="34" charset="0"/>
                <a:ea typeface="+mn-ea"/>
                <a:cs typeface="Balto TT Light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Balto TT Light" pitchFamily="34" charset="0"/>
                <a:ea typeface="+mn-ea"/>
                <a:cs typeface="Balto TT Light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Balto TT Light" pitchFamily="34" charset="0"/>
                <a:ea typeface="+mn-ea"/>
                <a:cs typeface="Balto TT Light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Balto TT Light" pitchFamily="34" charset="0"/>
                <a:ea typeface="+mn-ea"/>
                <a:cs typeface="Balto TT Light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Balto TT Light" pitchFamily="34" charset="0"/>
                <a:ea typeface="+mn-ea"/>
                <a:cs typeface="Balto TT Light" pitchFamily="34" charset="0"/>
              </a:defRPr>
            </a:lvl9pPr>
          </a:lstStyle>
          <a:p>
            <a:pPr algn="ctr"/>
            <a:r>
              <a:rPr lang="fr-FR" sz="1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Réalisé sous la supervision du Comité des Règles</a:t>
            </a:r>
            <a:endParaRPr lang="fr-FR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re 1">
            <a:extLst>
              <a:ext uri="{FF2B5EF4-FFF2-40B4-BE49-F238E27FC236}">
                <a16:creationId xmlns:a16="http://schemas.microsoft.com/office/drawing/2014/main" id="{02B4DBCA-26B8-77C0-8DA8-25F0968976F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306388" y="839788"/>
            <a:ext cx="5789612" cy="16621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defTabSz="457200"/>
            <a:r>
              <a:rPr lang="fr-FR" altLang="fr-FR" sz="3600" i="0" cap="none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Dans un bunker, Tom pose son club derrière sa balle </a:t>
            </a:r>
            <a:br>
              <a:rPr lang="fr-FR" altLang="fr-FR" sz="3600" i="0" cap="none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altLang="fr-FR" sz="3600" i="0" cap="none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touche le sable.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CBD7194-5222-58B8-256E-3213D9329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25" y="3265488"/>
            <a:ext cx="4225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pPr eaLnBrk="1" hangingPunct="1"/>
            <a:r>
              <a:rPr lang="fr-FR" altLang="fr-FR" sz="2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Il n’a pas de pénalité.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B2D7D86-AB3B-7762-6DBD-B87F7FF098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25" y="4094163"/>
            <a:ext cx="44021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pPr eaLnBrk="1" hangingPunct="1"/>
            <a:r>
              <a:rPr lang="fr-FR" altLang="fr-FR" sz="2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Il a 2 coups de pénalité.</a:t>
            </a:r>
            <a:endParaRPr lang="fr-FR" altLang="fr-FR" sz="360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941" name="ZoneTexte 4">
            <a:extLst>
              <a:ext uri="{FF2B5EF4-FFF2-40B4-BE49-F238E27FC236}">
                <a16:creationId xmlns:a16="http://schemas.microsoft.com/office/drawing/2014/main" id="{30C2474E-9C08-D147-DA0B-2D356C108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25" y="6273800"/>
            <a:ext cx="6096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pPr eaLnBrk="1" hangingPunct="1"/>
            <a:r>
              <a:rPr lang="fr-FR" altLang="fr-FR" sz="1400" b="1">
                <a:solidFill>
                  <a:srgbClr val="002060"/>
                </a:solidFill>
              </a:rPr>
              <a:t>Bunker</a:t>
            </a:r>
          </a:p>
        </p:txBody>
      </p:sp>
      <p:pic>
        <p:nvPicPr>
          <p:cNvPr id="3" name="Image 2" descr="Une image contenant terrain, pose, couché, sable&#10;&#10;Description générée automatiquement">
            <a:extLst>
              <a:ext uri="{FF2B5EF4-FFF2-40B4-BE49-F238E27FC236}">
                <a16:creationId xmlns:a16="http://schemas.microsoft.com/office/drawing/2014/main" id="{3D09A5A7-3A20-F971-7D18-D04519AB8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100" y="390525"/>
            <a:ext cx="4989513" cy="627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/>
      <p:bldP spid="4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C38268-6DDB-F703-5F62-C6FFAA94B8B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9725" y="428625"/>
            <a:ext cx="5756275" cy="2166938"/>
          </a:xfrm>
        </p:spPr>
        <p:txBody>
          <a:bodyPr>
            <a:noAutofit/>
          </a:bodyPr>
          <a:lstStyle/>
          <a:p>
            <a:pPr algn="ctr" defTabSz="457200">
              <a:defRPr/>
            </a:pPr>
            <a:r>
              <a:rPr lang="fr-FR" sz="3600" i="0" cap="none" dirty="0">
                <a:solidFill>
                  <a:srgbClr val="00336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 Tom fait un coup d'essai </a:t>
            </a:r>
            <a:br>
              <a:rPr lang="fr-FR" sz="3600" i="0" cap="none" dirty="0">
                <a:solidFill>
                  <a:srgbClr val="00336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3600" i="0" cap="none" dirty="0">
                <a:solidFill>
                  <a:srgbClr val="00336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dans le bunker et il touche </a:t>
            </a:r>
            <a:br>
              <a:rPr lang="fr-FR" sz="3600" i="0" cap="none" dirty="0">
                <a:solidFill>
                  <a:srgbClr val="00336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3600" i="0" cap="none" dirty="0">
                <a:solidFill>
                  <a:srgbClr val="00336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sable avec son club.</a:t>
            </a:r>
            <a:br>
              <a:rPr lang="fr-FR" sz="4000" i="0" cap="none" dirty="0">
                <a:solidFill>
                  <a:srgbClr val="00336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40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2D2A72D-4A9F-E229-1A87-882CB6B84E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025" y="3068638"/>
            <a:ext cx="41640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pPr eaLnBrk="1" hangingPunct="1"/>
            <a:r>
              <a:rPr lang="fr-FR" altLang="fr-FR" sz="2800">
                <a:latin typeface="Calibri" panose="020F0502020204030204" pitchFamily="34" charset="0"/>
                <a:cs typeface="Calibri" panose="020F0502020204030204" pitchFamily="34" charset="0"/>
              </a:rPr>
              <a:t>A. Il n’a pas de pénalité.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7F5F8CA-756E-6F14-D7DA-C2E539E467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025" y="3789363"/>
            <a:ext cx="41640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pPr eaLnBrk="1" hangingPunct="1"/>
            <a:r>
              <a:rPr lang="fr-FR" altLang="fr-FR" sz="2800">
                <a:latin typeface="Calibri" panose="020F0502020204030204" pitchFamily="34" charset="0"/>
                <a:cs typeface="Calibri" panose="020F0502020204030204" pitchFamily="34" charset="0"/>
              </a:rPr>
              <a:t>B. Il a 2 coups de pénalité.</a:t>
            </a:r>
          </a:p>
        </p:txBody>
      </p:sp>
      <p:sp>
        <p:nvSpPr>
          <p:cNvPr id="40965" name="ZoneTexte 4">
            <a:extLst>
              <a:ext uri="{FF2B5EF4-FFF2-40B4-BE49-F238E27FC236}">
                <a16:creationId xmlns:a16="http://schemas.microsoft.com/office/drawing/2014/main" id="{C053DF5F-FFD6-B674-96BE-BC743444E3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25" y="6273800"/>
            <a:ext cx="6096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pPr eaLnBrk="1" hangingPunct="1"/>
            <a:r>
              <a:rPr lang="fr-FR" altLang="fr-FR" sz="1400" b="1"/>
              <a:t>Bunker</a:t>
            </a:r>
          </a:p>
        </p:txBody>
      </p:sp>
      <p:pic>
        <p:nvPicPr>
          <p:cNvPr id="5" name="Image 4" descr="Une image contenant terrain, pose&#10;&#10;Description générée automatiquement">
            <a:extLst>
              <a:ext uri="{FF2B5EF4-FFF2-40B4-BE49-F238E27FC236}">
                <a16:creationId xmlns:a16="http://schemas.microsoft.com/office/drawing/2014/main" id="{C64BDC25-AEB9-F84E-4C62-C506E5EAE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950" y="377825"/>
            <a:ext cx="4962525" cy="620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3596AB-E5E5-275E-CCF8-E81A54F4E85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2425" y="457200"/>
            <a:ext cx="5743575" cy="1981200"/>
          </a:xfrm>
        </p:spPr>
        <p:txBody>
          <a:bodyPr>
            <a:noAutofit/>
          </a:bodyPr>
          <a:lstStyle/>
          <a:p>
            <a:pPr algn="ctr" defTabSz="457200">
              <a:defRPr/>
            </a:pPr>
            <a:r>
              <a:rPr lang="fr-FR" sz="3600" i="0" cap="none" dirty="0">
                <a:solidFill>
                  <a:srgbClr val="00336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6. Dans un bunker, Lili touche </a:t>
            </a:r>
            <a:br>
              <a:rPr lang="fr-FR" sz="3600" i="0" cap="none" dirty="0">
                <a:solidFill>
                  <a:srgbClr val="00336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3600" i="0" cap="none" dirty="0">
                <a:solidFill>
                  <a:srgbClr val="00336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sable derrière la balle </a:t>
            </a:r>
            <a:br>
              <a:rPr lang="fr-FR" sz="3600" i="0" cap="none" dirty="0">
                <a:solidFill>
                  <a:srgbClr val="00336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3600" i="0" cap="none" dirty="0">
                <a:solidFill>
                  <a:srgbClr val="00336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montant son club.</a:t>
            </a:r>
            <a:br>
              <a:rPr lang="fr-FR" sz="3600" i="0" cap="none" dirty="0">
                <a:solidFill>
                  <a:srgbClr val="00336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046000B-433A-73B8-E54E-8E77E276B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325" y="3068638"/>
            <a:ext cx="4010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pPr eaLnBrk="1" hangingPunct="1"/>
            <a:r>
              <a:rPr lang="fr-FR" altLang="fr-FR" sz="2800">
                <a:latin typeface="Calibri" panose="020F0502020204030204" pitchFamily="34" charset="0"/>
                <a:cs typeface="Calibri" panose="020F0502020204030204" pitchFamily="34" charset="0"/>
              </a:rPr>
              <a:t>A. Elle n’a pas de pénalité.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57C55CF-476F-2A92-0C4D-C90228819B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325" y="3789363"/>
            <a:ext cx="434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pPr eaLnBrk="1" hangingPunct="1"/>
            <a:r>
              <a:rPr lang="fr-FR" altLang="fr-FR" sz="2800">
                <a:latin typeface="Calibri" panose="020F0502020204030204" pitchFamily="34" charset="0"/>
                <a:cs typeface="Calibri" panose="020F0502020204030204" pitchFamily="34" charset="0"/>
              </a:rPr>
              <a:t>B. Elle a 2 coups de pénalité.</a:t>
            </a:r>
          </a:p>
        </p:txBody>
      </p:sp>
      <p:sp>
        <p:nvSpPr>
          <p:cNvPr id="41989" name="ZoneTexte 4">
            <a:extLst>
              <a:ext uri="{FF2B5EF4-FFF2-40B4-BE49-F238E27FC236}">
                <a16:creationId xmlns:a16="http://schemas.microsoft.com/office/drawing/2014/main" id="{00D487B2-B666-4DE1-AAC8-63DA52D74D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25" y="6273800"/>
            <a:ext cx="6096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pPr eaLnBrk="1" hangingPunct="1"/>
            <a:r>
              <a:rPr lang="fr-FR" altLang="fr-FR" sz="1400" b="1"/>
              <a:t>Bunker</a:t>
            </a:r>
          </a:p>
        </p:txBody>
      </p:sp>
      <p:pic>
        <p:nvPicPr>
          <p:cNvPr id="10" name="Image 9" descr="Une image contenant terrain, sport athlétique, golf, sport&#10;&#10;Description générée automatiquement">
            <a:extLst>
              <a:ext uri="{FF2B5EF4-FFF2-40B4-BE49-F238E27FC236}">
                <a16:creationId xmlns:a16="http://schemas.microsoft.com/office/drawing/2014/main" id="{338C18DE-00CE-F5A1-8351-81906C3E6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100" y="390525"/>
            <a:ext cx="4953000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74D9B44-AC96-BFEF-873E-5C1F422C33E8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 bwMode="auto">
          <a:xfrm>
            <a:off x="1103313" y="3089275"/>
            <a:ext cx="4786312" cy="862013"/>
          </a:xfrm>
        </p:spPr>
        <p:txBody>
          <a:bodyPr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Font typeface="Balto" pitchFamily="34" charset="0"/>
              <a:buAutoNum type="alphaUcPeriod"/>
            </a:pPr>
            <a:r>
              <a:rPr lang="fr-FR" altLang="fr-FR" sz="2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Il peut ratisser la trace de pas avant de jouer.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0B5C412-70E4-5248-6775-D78C7BA8086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9413" y="574675"/>
            <a:ext cx="5715000" cy="1400175"/>
          </a:xfrm>
        </p:spPr>
        <p:txBody>
          <a:bodyPr>
            <a:noAutofit/>
          </a:bodyPr>
          <a:lstStyle/>
          <a:p>
            <a:pPr algn="ctr" defTabSz="457200">
              <a:defRPr/>
            </a:pPr>
            <a:r>
              <a:rPr lang="fr-FR" sz="3600" i="0" cap="none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7. Tom retrouve sa balle </a:t>
            </a:r>
            <a:br>
              <a:rPr lang="fr-FR" sz="3600" i="0" cap="none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3600" i="0" cap="none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dans un bunker derrière </a:t>
            </a:r>
            <a:br>
              <a:rPr lang="fr-FR" sz="3600" i="0" cap="none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3600" i="0" cap="none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une trace de pas.</a:t>
            </a:r>
            <a:endParaRPr lang="fr-FR" sz="3600" b="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34EB3B06-CD8B-032B-8BA0-C9D76855E45F}"/>
              </a:ext>
            </a:extLst>
          </p:cNvPr>
          <p:cNvSpPr>
            <a:spLocks noGrp="1" noChangeArrowheads="1"/>
          </p:cNvSpPr>
          <p:nvPr>
            <p:ph sz="half" idx="4294967295"/>
          </p:nvPr>
        </p:nvSpPr>
        <p:spPr bwMode="auto">
          <a:xfrm>
            <a:off x="1103313" y="4337050"/>
            <a:ext cx="4991100" cy="9636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fr-FR" altLang="fr-FR" sz="2800" b="0" cap="none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Il n’a malheureusement pas le droit de ratisser le bunker.</a:t>
            </a:r>
          </a:p>
        </p:txBody>
      </p:sp>
      <p:sp>
        <p:nvSpPr>
          <p:cNvPr id="43013" name="ZoneTexte 5">
            <a:extLst>
              <a:ext uri="{FF2B5EF4-FFF2-40B4-BE49-F238E27FC236}">
                <a16:creationId xmlns:a16="http://schemas.microsoft.com/office/drawing/2014/main" id="{B06C2594-ABB5-03FB-6A8A-0C78DD55DD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25" y="6273800"/>
            <a:ext cx="6096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pPr eaLnBrk="1" hangingPunct="1"/>
            <a:r>
              <a:rPr lang="fr-FR" altLang="fr-FR" sz="1400" b="1">
                <a:solidFill>
                  <a:srgbClr val="002060"/>
                </a:solidFill>
              </a:rPr>
              <a:t>Bunker</a:t>
            </a:r>
          </a:p>
        </p:txBody>
      </p:sp>
      <p:pic>
        <p:nvPicPr>
          <p:cNvPr id="7" name="Image 6" descr="Une image contenant terrain, boule, extérieur, saleté&#10;&#10;Description générée automatiquement">
            <a:extLst>
              <a:ext uri="{FF2B5EF4-FFF2-40B4-BE49-F238E27FC236}">
                <a16:creationId xmlns:a16="http://schemas.microsoft.com/office/drawing/2014/main" id="{4AD3324D-95E6-FF01-9F52-7D16F7DFE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25" y="1160463"/>
            <a:ext cx="5286375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2" grpId="0"/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DA77C5-3B24-65D1-7670-12CE6ECE55E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0200" y="452438"/>
            <a:ext cx="5765800" cy="1570037"/>
          </a:xfrm>
        </p:spPr>
        <p:txBody>
          <a:bodyPr>
            <a:noAutofit/>
          </a:bodyPr>
          <a:lstStyle/>
          <a:p>
            <a:pPr algn="ctr" defTabSz="457200">
              <a:defRPr/>
            </a:pPr>
            <a:r>
              <a:rPr lang="fr-FR" sz="3600" i="0" cap="none" dirty="0">
                <a:solidFill>
                  <a:srgbClr val="00336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8. Tom retrouve sa balle </a:t>
            </a:r>
            <a:br>
              <a:rPr lang="fr-FR" sz="3600" i="0" cap="none" dirty="0">
                <a:solidFill>
                  <a:srgbClr val="00336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3600" i="0" cap="none" dirty="0">
                <a:solidFill>
                  <a:srgbClr val="00336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dans un bunker contre </a:t>
            </a:r>
            <a:br>
              <a:rPr lang="fr-FR" sz="3600" i="0" cap="none" dirty="0">
                <a:solidFill>
                  <a:srgbClr val="00336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3600" i="0" cap="none" dirty="0">
                <a:solidFill>
                  <a:srgbClr val="00336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une bouteille d’eau.</a:t>
            </a:r>
            <a:endParaRPr lang="fr-FR" sz="36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CAADBE2-AD09-89C7-A2FD-103DB2C9D1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4888" y="3027363"/>
            <a:ext cx="500856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pPr eaLnBrk="1" hangingPunct="1"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fr-FR" altLang="fr-FR" sz="2800">
                <a:latin typeface="Calibri" panose="020F0502020204030204" pitchFamily="34" charset="0"/>
                <a:cs typeface="Calibri" panose="020F0502020204030204" pitchFamily="34" charset="0"/>
              </a:rPr>
              <a:t>A. Il peut retirer la bouteille sans pénalité.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6F740E9-4690-EC80-7F55-C2099A2A15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138" y="4173538"/>
            <a:ext cx="512286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pPr eaLnBrk="1" hangingPunct="1"/>
            <a:r>
              <a:rPr lang="fr-FR" altLang="fr-FR" sz="2800">
                <a:latin typeface="Calibri" panose="020F0502020204030204" pitchFamily="34" charset="0"/>
                <a:cs typeface="Calibri" panose="020F0502020204030204" pitchFamily="34" charset="0"/>
              </a:rPr>
              <a:t>B. Il doit se débrouiller pour jouer la balle contre la bouteille.</a:t>
            </a:r>
          </a:p>
        </p:txBody>
      </p:sp>
      <p:sp>
        <p:nvSpPr>
          <p:cNvPr id="44037" name="ZoneTexte 4">
            <a:extLst>
              <a:ext uri="{FF2B5EF4-FFF2-40B4-BE49-F238E27FC236}">
                <a16:creationId xmlns:a16="http://schemas.microsoft.com/office/drawing/2014/main" id="{7835F0CA-2C1C-70F3-3741-C8A1DF1AE3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25" y="6273800"/>
            <a:ext cx="6096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pPr eaLnBrk="1" hangingPunct="1"/>
            <a:r>
              <a:rPr lang="fr-FR" altLang="fr-FR" sz="1400" b="1">
                <a:latin typeface="Calibri" panose="020F0502020204030204" pitchFamily="34" charset="0"/>
                <a:cs typeface="Calibri" panose="020F0502020204030204" pitchFamily="34" charset="0"/>
              </a:rPr>
              <a:t>Bunker</a:t>
            </a:r>
          </a:p>
        </p:txBody>
      </p:sp>
      <p:pic>
        <p:nvPicPr>
          <p:cNvPr id="5" name="Image 4" descr="Une image contenant terrain, extérieur, boisson, eau potable&#10;&#10;Description générée automatiquement">
            <a:extLst>
              <a:ext uri="{FF2B5EF4-FFF2-40B4-BE49-F238E27FC236}">
                <a16:creationId xmlns:a16="http://schemas.microsoft.com/office/drawing/2014/main" id="{4A23D874-D315-3ED1-0336-BFC585B51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300" y="276225"/>
            <a:ext cx="4772025" cy="636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AB62470-05B2-C571-08AE-8FF8E0988C99}"/>
              </a:ext>
            </a:extLst>
          </p:cNvPr>
          <p:cNvSpPr>
            <a:spLocks noGrp="1" noChangeArrowheads="1"/>
          </p:cNvSpPr>
          <p:nvPr>
            <p:ph type="body" sz="quarter" idx="12"/>
          </p:nvPr>
        </p:nvSpPr>
        <p:spPr bwMode="auto">
          <a:xfrm>
            <a:off x="1039813" y="3079750"/>
            <a:ext cx="5259387" cy="862013"/>
          </a:xfrm>
        </p:spPr>
        <p:txBody>
          <a:bodyPr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fr-FR" altLang="fr-FR" sz="2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Elle n’a pas de pénalité mais elle doit replacer la balle.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3DE568F-A3CF-2DC4-88E9-56B4430E4B6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85750" y="339725"/>
            <a:ext cx="5810250" cy="2700338"/>
          </a:xfrm>
        </p:spPr>
        <p:txBody>
          <a:bodyPr>
            <a:noAutofit/>
          </a:bodyPr>
          <a:lstStyle/>
          <a:p>
            <a:pPr algn="ctr" defTabSz="457200">
              <a:defRPr/>
            </a:pPr>
            <a:r>
              <a:rPr lang="fr-FR" altLang="fr-FR" sz="3600" i="0" cap="none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9. Lili retrouve sa balle contre un râteau dans un bunker. </a:t>
            </a:r>
            <a:br>
              <a:rPr lang="fr-FR" altLang="fr-FR" sz="3600" i="0" cap="none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FR" altLang="fr-FR" sz="3600" i="0" cap="none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Elle retire le râteau </a:t>
            </a:r>
            <a:br>
              <a:rPr lang="fr-FR" altLang="fr-FR" sz="3600" i="0" cap="none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FR" altLang="fr-FR" sz="3600" i="0" cap="none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la balle se déplace</a:t>
            </a:r>
            <a:r>
              <a:rPr lang="fr-FR" sz="3600" i="0" cap="none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fr-FR" sz="4000" i="0" cap="none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altLang="fr-FR" sz="3600" b="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7060DC7-EABF-EED9-E90F-7583479098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563" y="4268788"/>
            <a:ext cx="515143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pPr eaLnBrk="1" hangingPunct="1"/>
            <a:r>
              <a:rPr lang="fr-FR" altLang="fr-FR" sz="2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Elle a 1 coup de pénalité et elle doit replacer la balle.</a:t>
            </a:r>
          </a:p>
        </p:txBody>
      </p:sp>
      <p:sp>
        <p:nvSpPr>
          <p:cNvPr id="45061" name="ZoneTexte 6">
            <a:extLst>
              <a:ext uri="{FF2B5EF4-FFF2-40B4-BE49-F238E27FC236}">
                <a16:creationId xmlns:a16="http://schemas.microsoft.com/office/drawing/2014/main" id="{BA2DA2DD-D54E-8DF8-8605-53E3BD0C2D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25" y="6273800"/>
            <a:ext cx="6096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pPr eaLnBrk="1" hangingPunct="1"/>
            <a:r>
              <a:rPr lang="fr-FR" altLang="fr-FR" sz="14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Bunker</a:t>
            </a:r>
          </a:p>
        </p:txBody>
      </p:sp>
      <p:pic>
        <p:nvPicPr>
          <p:cNvPr id="5" name="Image 4" descr="Une image contenant herbe, extérieur&#10;&#10;Description générée automatiquement">
            <a:extLst>
              <a:ext uri="{FF2B5EF4-FFF2-40B4-BE49-F238E27FC236}">
                <a16:creationId xmlns:a16="http://schemas.microsoft.com/office/drawing/2014/main" id="{6B065452-B483-03CA-D7DB-EFEEA5932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5" y="339725"/>
            <a:ext cx="4619625" cy="616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BDAFA8F-04B5-BCA3-3A08-C78B27F796CB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 bwMode="auto">
          <a:xfrm>
            <a:off x="5370513" y="1693863"/>
            <a:ext cx="5957887" cy="1241425"/>
          </a:xfrm>
        </p:spPr>
        <p:txBody>
          <a:bodyPr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altLang="fr-FR" sz="2800">
                <a:latin typeface="Calibri" panose="020F0502020204030204" pitchFamily="34" charset="0"/>
                <a:cs typeface="Calibri" panose="020F0502020204030204" pitchFamily="34" charset="0"/>
              </a:rPr>
              <a:t>Une bouteille d’eau et un râteau sont des obstructions amovibles.</a:t>
            </a:r>
          </a:p>
        </p:txBody>
      </p:sp>
      <p:sp>
        <p:nvSpPr>
          <p:cNvPr id="46083" name="ZoneTexte 5">
            <a:extLst>
              <a:ext uri="{FF2B5EF4-FFF2-40B4-BE49-F238E27FC236}">
                <a16:creationId xmlns:a16="http://schemas.microsoft.com/office/drawing/2014/main" id="{0B4E8236-2B97-CDDA-F788-37815062C4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25" y="6273800"/>
            <a:ext cx="6096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pPr eaLnBrk="1" hangingPunct="1"/>
            <a:r>
              <a:rPr lang="fr-FR" altLang="fr-FR" sz="1400" b="1">
                <a:latin typeface="Calibri" panose="020F0502020204030204" pitchFamily="34" charset="0"/>
                <a:cs typeface="Calibri" panose="020F0502020204030204" pitchFamily="34" charset="0"/>
              </a:rPr>
              <a:t>Bunker</a:t>
            </a:r>
          </a:p>
        </p:txBody>
      </p:sp>
      <p:sp>
        <p:nvSpPr>
          <p:cNvPr id="44038" name="ZoneTexte 1">
            <a:extLst>
              <a:ext uri="{FF2B5EF4-FFF2-40B4-BE49-F238E27FC236}">
                <a16:creationId xmlns:a16="http://schemas.microsoft.com/office/drawing/2014/main" id="{70F67DA1-4141-979E-C682-2B966BEAC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0188" y="2617788"/>
            <a:ext cx="682783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r>
              <a:rPr lang="fr-FR" altLang="fr-FR" sz="2800">
                <a:latin typeface="Calibri" panose="020F0502020204030204" pitchFamily="34" charset="0"/>
                <a:cs typeface="Calibri" panose="020F0502020204030204" pitchFamily="34" charset="0"/>
              </a:rPr>
              <a:t>On a le droit d’enlever des obstructions amovibles dans un bunker.</a:t>
            </a:r>
          </a:p>
        </p:txBody>
      </p:sp>
      <p:sp>
        <p:nvSpPr>
          <p:cNvPr id="44039" name="ZoneTexte 2">
            <a:extLst>
              <a:ext uri="{FF2B5EF4-FFF2-40B4-BE49-F238E27FC236}">
                <a16:creationId xmlns:a16="http://schemas.microsoft.com/office/drawing/2014/main" id="{9DA47679-3F22-4B26-F180-DB98177290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0188" y="3575050"/>
            <a:ext cx="63849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r>
              <a:rPr lang="fr-FR" altLang="fr-FR" sz="2800">
                <a:latin typeface="Calibri" panose="020F0502020204030204" pitchFamily="34" charset="0"/>
                <a:cs typeface="Calibri" panose="020F0502020204030204" pitchFamily="34" charset="0"/>
              </a:rPr>
              <a:t>Si la balle se déplace, il n’y a pas de pénalité.</a:t>
            </a:r>
          </a:p>
        </p:txBody>
      </p:sp>
      <p:sp>
        <p:nvSpPr>
          <p:cNvPr id="44040" name="ZoneTexte 8">
            <a:extLst>
              <a:ext uri="{FF2B5EF4-FFF2-40B4-BE49-F238E27FC236}">
                <a16:creationId xmlns:a16="http://schemas.microsoft.com/office/drawing/2014/main" id="{FAB2A72E-5B15-4F47-37DF-3328F9A81C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0188" y="4495800"/>
            <a:ext cx="6494462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r>
              <a:rPr lang="fr-FR" altLang="fr-FR" sz="2800">
                <a:latin typeface="Calibri" panose="020F0502020204030204" pitchFamily="34" charset="0"/>
                <a:cs typeface="Calibri" panose="020F0502020204030204" pitchFamily="34" charset="0"/>
              </a:rPr>
              <a:t>Mais il faut absolument replacer la balle sinon il y a 2 coups de pénalité pour avoir joué d’un mauvais endroit.</a:t>
            </a:r>
          </a:p>
        </p:txBody>
      </p:sp>
      <p:pic>
        <p:nvPicPr>
          <p:cNvPr id="46087" name="Image 1">
            <a:extLst>
              <a:ext uri="{FF2B5EF4-FFF2-40B4-BE49-F238E27FC236}">
                <a16:creationId xmlns:a16="http://schemas.microsoft.com/office/drawing/2014/main" id="{1364E509-5E09-EFDE-08B4-2FCB9C519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992188"/>
            <a:ext cx="4152900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4038" grpId="0"/>
      <p:bldP spid="44039" grpId="0"/>
      <p:bldP spid="4404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41E0E3-DC4F-35EE-CE0E-142A484A018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60363" y="422275"/>
            <a:ext cx="6480175" cy="1177925"/>
          </a:xfrm>
        </p:spPr>
        <p:txBody>
          <a:bodyPr>
            <a:noAutofit/>
          </a:bodyPr>
          <a:lstStyle/>
          <a:p>
            <a:pPr algn="ctr" defTabSz="457200">
              <a:defRPr/>
            </a:pPr>
            <a:r>
              <a:rPr lang="fr-FR" sz="3600" i="0" cap="none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10. La balle de Tom est dans </a:t>
            </a:r>
            <a:br>
              <a:rPr lang="fr-FR" sz="3600" i="0" cap="none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3600" i="0" cap="none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 bunker sous des feuilles</a:t>
            </a:r>
            <a:r>
              <a:rPr lang="fr-FR" altLang="fr-FR" sz="3600" i="0" cap="none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fr-FR" sz="3600" i="0" cap="none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b="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76ED0F7-C1D2-4AA5-547B-29DF4FC69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1238" y="3030538"/>
            <a:ext cx="54943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pPr eaLnBrk="1" hangingPunct="1"/>
            <a:r>
              <a:rPr lang="fr-FR" altLang="fr-FR" sz="2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Il a le droit d’enlever les feuilles.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6C94D36-2C1E-0630-7D1A-6227DF0313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1238" y="3751263"/>
            <a:ext cx="591661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pPr eaLnBrk="1" hangingPunct="1"/>
            <a:r>
              <a:rPr lang="fr-FR" altLang="fr-FR" sz="2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Il n’a pas le droit d’enlever les feuilles même si elles le gênent.</a:t>
            </a:r>
          </a:p>
        </p:txBody>
      </p:sp>
      <p:sp>
        <p:nvSpPr>
          <p:cNvPr id="47109" name="ZoneTexte 6">
            <a:extLst>
              <a:ext uri="{FF2B5EF4-FFF2-40B4-BE49-F238E27FC236}">
                <a16:creationId xmlns:a16="http://schemas.microsoft.com/office/drawing/2014/main" id="{5ABD48E1-A218-DD30-F2F5-730F436A33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25" y="6273800"/>
            <a:ext cx="6096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pPr eaLnBrk="1" hangingPunct="1"/>
            <a:r>
              <a:rPr lang="fr-FR" altLang="fr-FR" sz="1400" b="1"/>
              <a:t>Bunker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95ED341-2D50-148F-ADBA-4CE4FEC82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5" y="422275"/>
            <a:ext cx="4521200" cy="602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DFDAC65-973C-D417-774C-56E74BFFFAF2}"/>
              </a:ext>
            </a:extLst>
          </p:cNvPr>
          <p:cNvSpPr>
            <a:spLocks noGrp="1" noChangeArrowheads="1"/>
          </p:cNvSpPr>
          <p:nvPr>
            <p:ph type="body" sz="quarter" idx="12"/>
          </p:nvPr>
        </p:nvSpPr>
        <p:spPr bwMode="auto">
          <a:xfrm>
            <a:off x="1096963" y="3038475"/>
            <a:ext cx="5467350" cy="862013"/>
          </a:xfrm>
        </p:spPr>
        <p:txBody>
          <a:bodyPr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fr-FR" altLang="fr-FR" sz="2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Elle n’a pas de pénalité si la balle ne se déplace pas.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F7485DB-689B-9D64-7854-DF6EA6EBE6A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60363" y="457200"/>
            <a:ext cx="10418762" cy="1258888"/>
          </a:xfrm>
        </p:spPr>
        <p:txBody>
          <a:bodyPr>
            <a:noAutofit/>
          </a:bodyPr>
          <a:lstStyle/>
          <a:p>
            <a:pPr algn="ctr" defTabSz="457200">
              <a:defRPr/>
            </a:pPr>
            <a:r>
              <a:rPr lang="fr-FR" altLang="fr-FR" sz="3600" i="0" cap="none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11. Lili retrouve sa balle dans un bunker et elle enlève </a:t>
            </a:r>
            <a:br>
              <a:rPr lang="fr-FR" altLang="fr-FR" sz="3600" i="0" cap="none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FR" altLang="fr-FR" sz="3600" i="0" cap="none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 brindilles autour de sa balle. </a:t>
            </a:r>
            <a:br>
              <a:rPr lang="fr-FR" sz="3600" i="0" cap="none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altLang="fr-FR" sz="3600" b="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51FCA37F-4B76-19B8-E054-B89EB10F9B92}"/>
              </a:ext>
            </a:extLst>
          </p:cNvPr>
          <p:cNvSpPr>
            <a:spLocks noGrp="1" noChangeArrowheads="1"/>
          </p:cNvSpPr>
          <p:nvPr>
            <p:ph sz="half" idx="4294967295"/>
          </p:nvPr>
        </p:nvSpPr>
        <p:spPr bwMode="auto">
          <a:xfrm>
            <a:off x="1096963" y="4294188"/>
            <a:ext cx="5980112" cy="952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fr-FR" altLang="fr-FR" sz="2800" b="0" cap="none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Elle n’a pas de pénalité même si la balle se déplace.</a:t>
            </a:r>
          </a:p>
        </p:txBody>
      </p:sp>
      <p:sp>
        <p:nvSpPr>
          <p:cNvPr id="48133" name="ZoneTexte 7">
            <a:extLst>
              <a:ext uri="{FF2B5EF4-FFF2-40B4-BE49-F238E27FC236}">
                <a16:creationId xmlns:a16="http://schemas.microsoft.com/office/drawing/2014/main" id="{9093EABC-49C7-ABCB-ED84-6FBA2C2E3E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25" y="6273800"/>
            <a:ext cx="6096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pPr eaLnBrk="1" hangingPunct="1"/>
            <a:r>
              <a:rPr lang="fr-FR" altLang="fr-FR" sz="14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Bunker</a:t>
            </a:r>
          </a:p>
        </p:txBody>
      </p:sp>
      <p:pic>
        <p:nvPicPr>
          <p:cNvPr id="6" name="Image 5" descr="Une image contenant terrain, extérieur, sable&#10;&#10;Description générée automatiquement">
            <a:extLst>
              <a:ext uri="{FF2B5EF4-FFF2-40B4-BE49-F238E27FC236}">
                <a16:creationId xmlns:a16="http://schemas.microsoft.com/office/drawing/2014/main" id="{BB346B01-3EA3-E115-34DA-C5E5102F8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763" y="1833563"/>
            <a:ext cx="4440237" cy="444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495691B-3F6C-ABB2-1268-F60D634F42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6850" y="2127250"/>
            <a:ext cx="674846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pPr eaLnBrk="1" hangingPunct="1"/>
            <a:r>
              <a:rPr lang="fr-FR" altLang="fr-FR" sz="2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a le droit d’enlever des détritus dans un bunker.</a:t>
            </a:r>
          </a:p>
        </p:txBody>
      </p:sp>
      <p:sp>
        <p:nvSpPr>
          <p:cNvPr id="47109" name="ZoneTexte 4">
            <a:extLst>
              <a:ext uri="{FF2B5EF4-FFF2-40B4-BE49-F238E27FC236}">
                <a16:creationId xmlns:a16="http://schemas.microsoft.com/office/drawing/2014/main" id="{1903F00A-F4CF-AAB4-9A89-662345F2E5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6850" y="1603375"/>
            <a:ext cx="67484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pPr eaLnBrk="1" hangingPunct="1"/>
            <a:r>
              <a:rPr lang="fr-FR" altLang="fr-FR" sz="2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 feuilles et les brindilles sont des détritus.</a:t>
            </a:r>
            <a:endParaRPr lang="fr-FR" altLang="fr-FR" sz="2800" b="1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156" name="ZoneTexte 11">
            <a:extLst>
              <a:ext uri="{FF2B5EF4-FFF2-40B4-BE49-F238E27FC236}">
                <a16:creationId xmlns:a16="http://schemas.microsoft.com/office/drawing/2014/main" id="{6E144536-AE9E-7FA4-34C6-EA2EEF1011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25" y="6273800"/>
            <a:ext cx="6096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pPr eaLnBrk="1" hangingPunct="1"/>
            <a:r>
              <a:rPr lang="fr-FR" altLang="fr-FR" sz="14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Bunker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D851FB7-898B-6E76-0E8E-010D6810A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6850" y="3979863"/>
            <a:ext cx="623887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pPr eaLnBrk="1" hangingPunct="1"/>
            <a:r>
              <a:rPr lang="fr-FR" altLang="fr-FR" sz="2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 faut absolument replacer la balle, sinon le 1 coup de pénalité devient 2 coups de pénalité pour avoir joué d’un mauvais endroit.</a:t>
            </a:r>
          </a:p>
        </p:txBody>
      </p:sp>
      <p:sp>
        <p:nvSpPr>
          <p:cNvPr id="47112" name="ZoneTexte 8">
            <a:extLst>
              <a:ext uri="{FF2B5EF4-FFF2-40B4-BE49-F238E27FC236}">
                <a16:creationId xmlns:a16="http://schemas.microsoft.com/office/drawing/2014/main" id="{D0EC00AD-8F46-5FD5-FD16-F4B80C0C15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6850" y="3030538"/>
            <a:ext cx="683736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r>
              <a:rPr lang="fr-FR" altLang="fr-FR" sz="2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Mais si la balle se déplace, il y a 1 coup de pénalité.</a:t>
            </a:r>
          </a:p>
        </p:txBody>
      </p:sp>
      <p:pic>
        <p:nvPicPr>
          <p:cNvPr id="49159" name="Image 3">
            <a:extLst>
              <a:ext uri="{FF2B5EF4-FFF2-40B4-BE49-F238E27FC236}">
                <a16:creationId xmlns:a16="http://schemas.microsoft.com/office/drawing/2014/main" id="{EF662B36-FB9A-B475-0777-F482BB75C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992188"/>
            <a:ext cx="4152900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7109" grpId="0"/>
      <p:bldP spid="3" grpId="0"/>
      <p:bldP spid="471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ous-titre 2">
            <a:extLst>
              <a:ext uri="{FF2B5EF4-FFF2-40B4-BE49-F238E27FC236}">
                <a16:creationId xmlns:a16="http://schemas.microsoft.com/office/drawing/2014/main" id="{38E8ABD6-0CD0-4B72-56A1-EAD39BCF7464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 bwMode="auto">
          <a:xfrm>
            <a:off x="4410075" y="3095625"/>
            <a:ext cx="3970338" cy="1778000"/>
          </a:xfrm>
        </p:spPr>
        <p:txBody>
          <a:bodyPr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fr-FR" altLang="fr-FR" sz="4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jouent la balle</a:t>
            </a:r>
          </a:p>
          <a:p>
            <a:pPr algn="ctr" eaLnBrk="1" hangingPunct="1">
              <a:spcBef>
                <a:spcPct val="0"/>
              </a:spcBef>
            </a:pPr>
            <a:r>
              <a:rPr lang="fr-FR" altLang="fr-FR" sz="4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dans un bunker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C34EAC9-3A74-3224-3400-6F4DFCC28A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9225" y="1331913"/>
            <a:ext cx="121920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fr-FR" altLang="fr-FR" sz="60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Tom et Lili</a:t>
            </a:r>
          </a:p>
          <a:p>
            <a:pPr algn="ctr" eaLnBrk="1" hangingPunct="1"/>
            <a:endParaRPr lang="fr-FR" altLang="fr-FR" sz="160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24" name="Image 3">
            <a:extLst>
              <a:ext uri="{FF2B5EF4-FFF2-40B4-BE49-F238E27FC236}">
                <a16:creationId xmlns:a16="http://schemas.microsoft.com/office/drawing/2014/main" id="{ED45EFAA-6470-21B9-1D4A-24A272C28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4" t="24287" r="14513" b="7600"/>
          <a:stretch>
            <a:fillRect/>
          </a:stretch>
        </p:blipFill>
        <p:spPr bwMode="auto">
          <a:xfrm>
            <a:off x="8258175" y="1803400"/>
            <a:ext cx="3933825" cy="505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Image 5">
            <a:extLst>
              <a:ext uri="{FF2B5EF4-FFF2-40B4-BE49-F238E27FC236}">
                <a16:creationId xmlns:a16="http://schemas.microsoft.com/office/drawing/2014/main" id="{74034367-6012-8FBF-04D0-1DAB51FD4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8" t="4236" b="12343"/>
          <a:stretch>
            <a:fillRect/>
          </a:stretch>
        </p:blipFill>
        <p:spPr bwMode="auto">
          <a:xfrm>
            <a:off x="149225" y="-465138"/>
            <a:ext cx="5834063" cy="562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ZoneTexte 8">
            <a:extLst>
              <a:ext uri="{FF2B5EF4-FFF2-40B4-BE49-F238E27FC236}">
                <a16:creationId xmlns:a16="http://schemas.microsoft.com/office/drawing/2014/main" id="{9655237C-A7FD-A44B-F7DD-A5AE2002AD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5388" y="6280150"/>
            <a:ext cx="14049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pPr eaLnBrk="1" hangingPunct="1"/>
            <a:r>
              <a:rPr lang="fr-FR" altLang="fr-FR" sz="14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Bunker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uiExpand="1" build="p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5E6474-46F0-FDD7-9408-43503339369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82588" y="585788"/>
            <a:ext cx="5713412" cy="2052637"/>
          </a:xfrm>
        </p:spPr>
        <p:txBody>
          <a:bodyPr>
            <a:noAutofit/>
          </a:bodyPr>
          <a:lstStyle/>
          <a:p>
            <a:pPr algn="ctr" defTabSz="457200">
              <a:defRPr/>
            </a:pPr>
            <a:r>
              <a:rPr lang="fr-FR" sz="3600" i="0" cap="none" dirty="0">
                <a:solidFill>
                  <a:srgbClr val="00336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12. En descendant dans un bunker Lili se sert d'un club pour éviter de tomber.</a:t>
            </a:r>
            <a:endParaRPr lang="fr-FR" sz="36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F03DD46-51E6-880D-841B-FEE81D6265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425" y="3059113"/>
            <a:ext cx="4014788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spcAft>
                <a:spcPts val="800"/>
              </a:spcAft>
            </a:pPr>
            <a:r>
              <a:rPr lang="fr-FR" altLang="fr-FR" sz="2800">
                <a:latin typeface="Calibri" panose="020F0502020204030204" pitchFamily="34" charset="0"/>
                <a:cs typeface="Calibri" panose="020F0502020204030204" pitchFamily="34" charset="0"/>
              </a:rPr>
              <a:t>A. Elle n’a pas de pénalité.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063F168-052A-072F-3BA9-A368B42AA5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0" y="3759200"/>
            <a:ext cx="4364038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spcAft>
                <a:spcPts val="800"/>
              </a:spcAft>
            </a:pPr>
            <a:r>
              <a:rPr lang="fr-FR" altLang="fr-FR" sz="2800">
                <a:latin typeface="Calibri" panose="020F0502020204030204" pitchFamily="34" charset="0"/>
                <a:cs typeface="Calibri" panose="020F0502020204030204" pitchFamily="34" charset="0"/>
              </a:rPr>
              <a:t>B. Elle a 2 coups de pénalité.</a:t>
            </a:r>
          </a:p>
        </p:txBody>
      </p:sp>
      <p:sp>
        <p:nvSpPr>
          <p:cNvPr id="50181" name="ZoneTexte 4">
            <a:extLst>
              <a:ext uri="{FF2B5EF4-FFF2-40B4-BE49-F238E27FC236}">
                <a16:creationId xmlns:a16="http://schemas.microsoft.com/office/drawing/2014/main" id="{2A307A38-B238-9E97-0CAA-3232AC941D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25" y="6273800"/>
            <a:ext cx="6096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pPr eaLnBrk="1" hangingPunct="1"/>
            <a:r>
              <a:rPr lang="fr-FR" altLang="fr-FR" sz="1400" b="1">
                <a:latin typeface="Calibri" panose="020F0502020204030204" pitchFamily="34" charset="0"/>
                <a:cs typeface="Calibri" panose="020F0502020204030204" pitchFamily="34" charset="0"/>
              </a:rPr>
              <a:t>Bunker</a:t>
            </a:r>
          </a:p>
        </p:txBody>
      </p:sp>
      <p:pic>
        <p:nvPicPr>
          <p:cNvPr id="5" name="Image 4" descr="Une image contenant extérieur, arbre, herbe&#10;&#10;Description générée automatiquement">
            <a:extLst>
              <a:ext uri="{FF2B5EF4-FFF2-40B4-BE49-F238E27FC236}">
                <a16:creationId xmlns:a16="http://schemas.microsoft.com/office/drawing/2014/main" id="{4C5E1B57-50F4-8C6C-AADD-F0567B51B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5" y="409575"/>
            <a:ext cx="462915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7C3631-28D4-F17C-6900-333986C3F40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1788" y="565150"/>
            <a:ext cx="11579225" cy="1743075"/>
          </a:xfrm>
        </p:spPr>
        <p:txBody>
          <a:bodyPr>
            <a:noAutofit/>
          </a:bodyPr>
          <a:lstStyle/>
          <a:p>
            <a:pPr algn="ctr" defTabSz="457200">
              <a:defRPr/>
            </a:pPr>
            <a:r>
              <a:rPr lang="fr-FR" sz="3600" i="0" cap="none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13. Lili ne sait pas quel club jouer pour sortir sa balle </a:t>
            </a:r>
            <a:br>
              <a:rPr lang="fr-FR" sz="3600" i="0" cap="none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3600" i="0" cap="none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 bunker. Elle descend dans le bunker avec 2 clubs. </a:t>
            </a:r>
            <a:br>
              <a:rPr lang="fr-FR" sz="3600" i="0" cap="none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3600" i="0" cap="none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Quand elle a choisi son club :</a:t>
            </a:r>
            <a:endParaRPr lang="fr-FR" sz="3600" b="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203" name="ZoneTexte 4">
            <a:extLst>
              <a:ext uri="{FF2B5EF4-FFF2-40B4-BE49-F238E27FC236}">
                <a16:creationId xmlns:a16="http://schemas.microsoft.com/office/drawing/2014/main" id="{590F847F-DC8D-B67C-362E-704AE0CC47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5775" y="6062663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pPr eaLnBrk="1" hangingPunct="1"/>
            <a:endParaRPr lang="fr-FR" altLang="fr-FR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B940374-E1B2-1E22-3C9D-A4D86F6F8C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313" y="3033713"/>
            <a:ext cx="428466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pPr eaLnBrk="1" hangingPunct="1"/>
            <a:r>
              <a:rPr lang="fr-FR" altLang="fr-FR" sz="2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elle doit poser l’autre club à l’extérieur du bunker.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A53C3E2-515A-4728-D453-7727ABEE71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313" y="4125913"/>
            <a:ext cx="4284662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pPr eaLnBrk="1" hangingPunct="1"/>
            <a:r>
              <a:rPr lang="fr-FR" altLang="fr-FR" sz="2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elle a le droit de poser l’autre club sur le sable dans </a:t>
            </a:r>
            <a:br>
              <a:rPr lang="fr-FR" altLang="fr-FR" sz="2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altLang="fr-FR" sz="2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 bunker.</a:t>
            </a:r>
          </a:p>
        </p:txBody>
      </p:sp>
      <p:sp>
        <p:nvSpPr>
          <p:cNvPr id="51206" name="ZoneTexte 6">
            <a:extLst>
              <a:ext uri="{FF2B5EF4-FFF2-40B4-BE49-F238E27FC236}">
                <a16:creationId xmlns:a16="http://schemas.microsoft.com/office/drawing/2014/main" id="{D822F605-AEDC-7C82-AA9A-0BC04BE64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25" y="6273800"/>
            <a:ext cx="6096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pPr eaLnBrk="1" hangingPunct="1"/>
            <a:r>
              <a:rPr lang="fr-FR" altLang="fr-FR" sz="14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Bunker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2415B24-B61A-BE79-F0CA-85A7A74CB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2476500"/>
            <a:ext cx="3236912" cy="404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 descr="Une image contenant plein air, herbe, sol, ciel&#10;&#10;Description générée automatiquement">
            <a:extLst>
              <a:ext uri="{FF2B5EF4-FFF2-40B4-BE49-F238E27FC236}">
                <a16:creationId xmlns:a16="http://schemas.microsoft.com/office/drawing/2014/main" id="{0562D7A7-0DFD-86BB-5382-C34A2E297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638" y="2486025"/>
            <a:ext cx="3236912" cy="404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3" grpId="0"/>
      <p:bldP spid="13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2F4A78-9522-563C-6BD6-F95662A6F0E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96863" y="509588"/>
            <a:ext cx="5799137" cy="2335212"/>
          </a:xfrm>
        </p:spPr>
        <p:txBody>
          <a:bodyPr>
            <a:noAutofit/>
          </a:bodyPr>
          <a:lstStyle/>
          <a:p>
            <a:pPr algn="ctr" defTabSz="457200">
              <a:defRPr/>
            </a:pPr>
            <a:r>
              <a:rPr lang="fr-FR" sz="3600" i="0" cap="none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14. En enlevant une petite branche près de sa balle </a:t>
            </a:r>
            <a:br>
              <a:rPr lang="fr-FR" sz="3600" i="0" cap="none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3600" i="0" cap="none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dans un bunker, Lili touche </a:t>
            </a:r>
            <a:br>
              <a:rPr lang="fr-FR" sz="3600" i="0" cap="none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3600" i="0" cap="none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sable avec la main.</a:t>
            </a:r>
            <a:endParaRPr lang="fr-FR" sz="3600" b="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227" name="ZoneTexte 4">
            <a:extLst>
              <a:ext uri="{FF2B5EF4-FFF2-40B4-BE49-F238E27FC236}">
                <a16:creationId xmlns:a16="http://schemas.microsoft.com/office/drawing/2014/main" id="{CCC35564-4FBF-2B94-F669-CD3FB2DE3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5775" y="6062663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pPr eaLnBrk="1" hangingPunct="1"/>
            <a:endParaRPr lang="fr-FR" altLang="fr-FR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794C09B-67AC-25D1-1375-8AD148BEA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850" y="3778250"/>
            <a:ext cx="39655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pPr eaLnBrk="1" hangingPunct="1"/>
            <a:r>
              <a:rPr lang="fr-FR" altLang="fr-FR" sz="2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Elle n’a pas de pénalité.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7506D18-4420-A515-E5B5-4CF73BC565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850" y="4503738"/>
            <a:ext cx="43846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pPr eaLnBrk="1" hangingPunct="1"/>
            <a:r>
              <a:rPr lang="fr-FR" altLang="fr-FR" sz="2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Elle a 2 coups de pénalité.</a:t>
            </a:r>
          </a:p>
        </p:txBody>
      </p:sp>
      <p:sp>
        <p:nvSpPr>
          <p:cNvPr id="52230" name="ZoneTexte 6">
            <a:extLst>
              <a:ext uri="{FF2B5EF4-FFF2-40B4-BE49-F238E27FC236}">
                <a16:creationId xmlns:a16="http://schemas.microsoft.com/office/drawing/2014/main" id="{817018FA-9295-9831-1256-701DB8D0B4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25" y="6273800"/>
            <a:ext cx="6096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pPr eaLnBrk="1" hangingPunct="1"/>
            <a:r>
              <a:rPr lang="fr-FR" altLang="fr-FR" sz="1400" b="1">
                <a:latin typeface="Calibri" panose="020F0502020204030204" pitchFamily="34" charset="0"/>
                <a:cs typeface="Calibri" panose="020F0502020204030204" pitchFamily="34" charset="0"/>
              </a:rPr>
              <a:t>Bunker</a:t>
            </a:r>
          </a:p>
        </p:txBody>
      </p:sp>
      <p:pic>
        <p:nvPicPr>
          <p:cNvPr id="6" name="Image 5" descr="Une image contenant terrain, extérieur, personne, jeune&#10;&#10;Description générée automatiquement">
            <a:extLst>
              <a:ext uri="{FF2B5EF4-FFF2-40B4-BE49-F238E27FC236}">
                <a16:creationId xmlns:a16="http://schemas.microsoft.com/office/drawing/2014/main" id="{991DB01A-FB6B-E035-E527-240DBB64B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475" y="1079500"/>
            <a:ext cx="5194300" cy="51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339F22-E973-D43F-52D8-17E69D112C1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7663" y="427038"/>
            <a:ext cx="11193462" cy="700087"/>
          </a:xfrm>
        </p:spPr>
        <p:txBody>
          <a:bodyPr>
            <a:noAutofit/>
          </a:bodyPr>
          <a:lstStyle/>
          <a:p>
            <a:pPr algn="ctr" defTabSz="457200">
              <a:defRPr/>
            </a:pPr>
            <a:r>
              <a:rPr lang="fr-FR" sz="3600" i="0" cap="none" dirty="0">
                <a:solidFill>
                  <a:srgbClr val="00336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15. Lili retrouve sa balle contre un râteau dans un bunker.</a:t>
            </a:r>
            <a:endParaRPr lang="fr-FR" sz="36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251" name="ZoneTexte 4">
            <a:extLst>
              <a:ext uri="{FF2B5EF4-FFF2-40B4-BE49-F238E27FC236}">
                <a16:creationId xmlns:a16="http://schemas.microsoft.com/office/drawing/2014/main" id="{CA315664-4434-EF59-9C08-A678891A4B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5775" y="6062663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pPr eaLnBrk="1" hangingPunct="1"/>
            <a:endParaRPr lang="fr-FR" altLang="fr-FR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12D1BE4-456F-ABF6-BA80-C93621D479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738" y="1436688"/>
            <a:ext cx="5995987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pPr eaLnBrk="1" hangingPunct="1"/>
            <a:r>
              <a:rPr lang="fr-FR" altLang="fr-FR" sz="2800">
                <a:latin typeface="Calibri" panose="020F0502020204030204" pitchFamily="34" charset="0"/>
                <a:cs typeface="Calibri" panose="020F0502020204030204" pitchFamily="34" charset="0"/>
              </a:rPr>
              <a:t>A. Elle peut retirer le râteau et si la balle se déplace, elle doit la replacer. Elle n’a pas de pénalité.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EC98179-B9A7-5AF0-6A86-A3ABBAEC00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738" y="2855913"/>
            <a:ext cx="5995987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pPr eaLnBrk="1" hangingPunct="1"/>
            <a:r>
              <a:rPr lang="fr-FR" altLang="fr-FR" sz="2800">
                <a:latin typeface="Calibri" panose="020F0502020204030204" pitchFamily="34" charset="0"/>
                <a:cs typeface="Calibri" panose="020F0502020204030204" pitchFamily="34" charset="0"/>
              </a:rPr>
              <a:t>B. Elle peut retirer le râteau et si la balle se déplace, elle doit la replacer. Elle a 1 coup de pénalité.</a:t>
            </a:r>
          </a:p>
        </p:txBody>
      </p:sp>
      <p:sp>
        <p:nvSpPr>
          <p:cNvPr id="53254" name="ZoneTexte 6">
            <a:extLst>
              <a:ext uri="{FF2B5EF4-FFF2-40B4-BE49-F238E27FC236}">
                <a16:creationId xmlns:a16="http://schemas.microsoft.com/office/drawing/2014/main" id="{E159841B-E42C-1127-220D-D43BDD060A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0788" y="6251575"/>
            <a:ext cx="60848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pPr eaLnBrk="1" hangingPunct="1"/>
            <a:r>
              <a:rPr lang="fr-FR" altLang="fr-FR" sz="1400" b="1">
                <a:latin typeface="Calibri" panose="020F0502020204030204" pitchFamily="34" charset="0"/>
                <a:cs typeface="Calibri" panose="020F0502020204030204" pitchFamily="34" charset="0"/>
              </a:rPr>
              <a:t>Bunker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07A28F3-E908-B12B-C2E5-EFCD78BB4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738" y="4273550"/>
            <a:ext cx="5859462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pPr eaLnBrk="1" hangingPunct="1"/>
            <a:r>
              <a:rPr lang="fr-FR" altLang="fr-FR" sz="2800">
                <a:latin typeface="Calibri" panose="020F0502020204030204" pitchFamily="34" charset="0"/>
                <a:cs typeface="Calibri" panose="020F0502020204030204" pitchFamily="34" charset="0"/>
              </a:rPr>
              <a:t>C. Elle peut marquer et relever la balle, retirer le râteau et replacer la balle. Elle n’a pas de pénalité.</a:t>
            </a:r>
          </a:p>
        </p:txBody>
      </p:sp>
      <p:pic>
        <p:nvPicPr>
          <p:cNvPr id="4" name="Image 3" descr="Une image contenant terrain, extérieur&#10;&#10;Description générée automatiquement">
            <a:extLst>
              <a:ext uri="{FF2B5EF4-FFF2-40B4-BE49-F238E27FC236}">
                <a16:creationId xmlns:a16="http://schemas.microsoft.com/office/drawing/2014/main" id="{7F386F8B-B136-73CE-8897-7EB46E7CA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863" y="2130425"/>
            <a:ext cx="4905375" cy="367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291C29-AE46-B5DB-F243-E08AECD3BB3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95275" y="427038"/>
            <a:ext cx="11585575" cy="1898650"/>
          </a:xfrm>
        </p:spPr>
        <p:txBody>
          <a:bodyPr>
            <a:noAutofit/>
          </a:bodyPr>
          <a:lstStyle/>
          <a:p>
            <a:pPr algn="ctr" defTabSz="457200">
              <a:defRPr/>
            </a:pPr>
            <a:r>
              <a:rPr lang="fr-FR" sz="3600" i="0" cap="none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16. Lili retrouve sa balle contre une petite branche </a:t>
            </a:r>
            <a:br>
              <a:rPr lang="fr-FR" sz="3600" i="0" cap="none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3600" i="0" cap="none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dans un bunker. Elle retire la branche </a:t>
            </a:r>
            <a:br>
              <a:rPr lang="fr-FR" sz="3600" i="0" cap="none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3600" i="0" cap="none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la balle se déplace. Elle replace sa balle.</a:t>
            </a:r>
            <a:endParaRPr lang="fr-FR" sz="3600" b="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275" name="ZoneTexte 4">
            <a:extLst>
              <a:ext uri="{FF2B5EF4-FFF2-40B4-BE49-F238E27FC236}">
                <a16:creationId xmlns:a16="http://schemas.microsoft.com/office/drawing/2014/main" id="{E8AB9DDF-7396-F8F4-09F3-68F0628BB1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2438" y="5367338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pPr eaLnBrk="1" hangingPunct="1"/>
            <a:endParaRPr lang="fr-FR" altLang="fr-FR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D041ED0-5376-F92F-0215-FCA58A10D1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075" y="3017838"/>
            <a:ext cx="45053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pPr eaLnBrk="1" hangingPunct="1"/>
            <a:r>
              <a:rPr lang="fr-FR" altLang="fr-FR" sz="2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Elle n’a pas de pénalité.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ABC40FF-B2CC-7474-D7C4-AC33AA1235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075" y="3754438"/>
            <a:ext cx="45053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pPr eaLnBrk="1" hangingPunct="1"/>
            <a:r>
              <a:rPr lang="fr-FR" altLang="fr-FR" sz="2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Elle a 1 coup de pénalité.</a:t>
            </a:r>
          </a:p>
        </p:txBody>
      </p:sp>
      <p:sp>
        <p:nvSpPr>
          <p:cNvPr id="54278" name="ZoneTexte 6">
            <a:extLst>
              <a:ext uri="{FF2B5EF4-FFF2-40B4-BE49-F238E27FC236}">
                <a16:creationId xmlns:a16="http://schemas.microsoft.com/office/drawing/2014/main" id="{FD7B04E6-E2A4-1EC9-FD2B-BA77A80817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25" y="6273800"/>
            <a:ext cx="6096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pPr eaLnBrk="1" hangingPunct="1"/>
            <a:r>
              <a:rPr lang="fr-FR" altLang="fr-FR" sz="14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Bunker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9EFDB21-597D-4094-BB21-6B9C6DB3B7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075" y="4530725"/>
            <a:ext cx="45053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pPr eaLnBrk="1" hangingPunct="1"/>
            <a:r>
              <a:rPr lang="fr-FR" altLang="fr-FR" sz="2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Elle a 2 coups de pénalité.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D9B1801-6D91-E1D6-CB70-C354B0168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263" y="2628900"/>
            <a:ext cx="5070475" cy="380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3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580F20-E00A-70EB-6EDC-B5188981E9A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2900" y="568325"/>
            <a:ext cx="6446838" cy="2360613"/>
          </a:xfrm>
        </p:spPr>
        <p:txBody>
          <a:bodyPr>
            <a:noAutofit/>
          </a:bodyPr>
          <a:lstStyle/>
          <a:p>
            <a:pPr algn="ctr" defTabSz="457200">
              <a:defRPr/>
            </a:pPr>
            <a:r>
              <a:rPr lang="fr-FR" sz="3600" i="0" cap="none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17. Tom retrouve sa balle contre </a:t>
            </a:r>
            <a:br>
              <a:rPr lang="fr-FR" sz="3600" i="0" cap="none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3600" i="0" cap="none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une vieille balle dans un bunker. </a:t>
            </a:r>
            <a:br>
              <a:rPr lang="fr-FR" sz="3600" i="0" cap="none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3600" i="0" cap="none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 retire délicatement la vieille balle mais sa balle se déplace. Tom joue.</a:t>
            </a:r>
            <a:endParaRPr lang="fr-FR" sz="3600" b="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299" name="ZoneTexte 4">
            <a:extLst>
              <a:ext uri="{FF2B5EF4-FFF2-40B4-BE49-F238E27FC236}">
                <a16:creationId xmlns:a16="http://schemas.microsoft.com/office/drawing/2014/main" id="{AB0CB8C4-BE29-705A-A986-73A0A87AF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5775" y="6062663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pPr eaLnBrk="1" hangingPunct="1"/>
            <a:endParaRPr lang="fr-FR" altLang="fr-FR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8CFA50E-A6CD-5701-579B-BF3461DE4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8375" y="3781425"/>
            <a:ext cx="434498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pPr eaLnBrk="1" hangingPunct="1"/>
            <a:r>
              <a:rPr lang="fr-FR" altLang="fr-FR" sz="2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Il n’a pas de pénalité.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68CB2F0-0091-558A-7A8E-754A3A068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8375" y="4518025"/>
            <a:ext cx="434498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pPr eaLnBrk="1" hangingPunct="1"/>
            <a:r>
              <a:rPr lang="fr-FR" altLang="fr-FR" sz="2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Il a 1 coup de pénalité.</a:t>
            </a:r>
          </a:p>
        </p:txBody>
      </p:sp>
      <p:sp>
        <p:nvSpPr>
          <p:cNvPr id="55302" name="ZoneTexte 6">
            <a:extLst>
              <a:ext uri="{FF2B5EF4-FFF2-40B4-BE49-F238E27FC236}">
                <a16:creationId xmlns:a16="http://schemas.microsoft.com/office/drawing/2014/main" id="{1BEA1732-EC9A-4809-7AAD-32A9770F00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25" y="6273800"/>
            <a:ext cx="6096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pPr eaLnBrk="1" hangingPunct="1"/>
            <a:r>
              <a:rPr lang="fr-FR" altLang="fr-FR" sz="14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Bunker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2C71236-8711-A768-0E1B-3F444ED21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8375" y="5207000"/>
            <a:ext cx="43449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pPr eaLnBrk="1" hangingPunct="1"/>
            <a:r>
              <a:rPr lang="fr-FR" altLang="fr-FR" sz="2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Il a 2 coups de pénalité.</a:t>
            </a:r>
          </a:p>
        </p:txBody>
      </p:sp>
      <p:pic>
        <p:nvPicPr>
          <p:cNvPr id="6" name="Image 5" descr="Une image contenant terrain, sale&#10;&#10;Description générée automatiquement">
            <a:extLst>
              <a:ext uri="{FF2B5EF4-FFF2-40B4-BE49-F238E27FC236}">
                <a16:creationId xmlns:a16="http://schemas.microsoft.com/office/drawing/2014/main" id="{13B867D5-4888-7276-1777-FBA18C9ED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263" y="401638"/>
            <a:ext cx="4121150" cy="618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3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11C9C91A-C3FA-CE47-B2DD-7123D74909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7325" y="4546600"/>
            <a:ext cx="493077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altLang="fr-FR" sz="2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 a 2 coups de pénalité.</a:t>
            </a:r>
          </a:p>
        </p:txBody>
      </p:sp>
      <p:sp>
        <p:nvSpPr>
          <p:cNvPr id="56323" name="ZoneTexte 7">
            <a:extLst>
              <a:ext uri="{FF2B5EF4-FFF2-40B4-BE49-F238E27FC236}">
                <a16:creationId xmlns:a16="http://schemas.microsoft.com/office/drawing/2014/main" id="{1D4B4543-743A-58A2-353B-5659C248C3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25" y="6273800"/>
            <a:ext cx="6096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pPr eaLnBrk="1" hangingPunct="1"/>
            <a:r>
              <a:rPr lang="fr-FR" altLang="fr-FR" sz="1400" b="1">
                <a:latin typeface="Calibri" panose="020F0502020204030204" pitchFamily="34" charset="0"/>
                <a:cs typeface="Calibri" panose="020F0502020204030204" pitchFamily="34" charset="0"/>
              </a:rPr>
              <a:t>Zone de départ</a:t>
            </a:r>
          </a:p>
        </p:txBody>
      </p:sp>
      <p:sp>
        <p:nvSpPr>
          <p:cNvPr id="50180" name="ZoneTexte 3">
            <a:extLst>
              <a:ext uri="{FF2B5EF4-FFF2-40B4-BE49-F238E27FC236}">
                <a16:creationId xmlns:a16="http://schemas.microsoft.com/office/drawing/2014/main" id="{77A4E022-C74E-0690-6E39-149F03E0D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7325" y="1606550"/>
            <a:ext cx="63627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pPr eaLnBrk="1" hangingPunct="1"/>
            <a:r>
              <a:rPr lang="fr-FR" altLang="fr-FR" sz="2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vieille balle est une obstruction amovible. Tom a le droit de l’enlever.</a:t>
            </a:r>
            <a:endParaRPr lang="fr-FR" altLang="fr-FR" sz="2800" b="1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EE4AB06-5508-D73C-1F7B-4DBBD520DB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7325" y="2560638"/>
            <a:ext cx="655796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pPr eaLnBrk="1" hangingPunct="1"/>
            <a:r>
              <a:rPr lang="fr-FR" altLang="fr-FR" sz="2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 sa balle se déplace, il n’a pas de pénalité à condition qu’il la replace.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4E2D67A-1447-4205-A4AE-A59FCB103E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7325" y="3508375"/>
            <a:ext cx="669448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pPr eaLnBrk="1" hangingPunct="1"/>
            <a:r>
              <a:rPr lang="fr-FR" altLang="fr-FR" sz="2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Ici Tom ne replace pas sa balle, donc il joue d’un mauvais endroit.</a:t>
            </a:r>
            <a:endParaRPr lang="fr-FR" altLang="fr-FR" sz="2800" b="1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6327" name="Image 3">
            <a:extLst>
              <a:ext uri="{FF2B5EF4-FFF2-40B4-BE49-F238E27FC236}">
                <a16:creationId xmlns:a16="http://schemas.microsoft.com/office/drawing/2014/main" id="{E931D709-54FE-3AD5-C5D1-EDA264BE5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992188"/>
            <a:ext cx="4152900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0180" grpId="0"/>
      <p:bldP spid="2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F4823E-A3FE-F4FD-2CAE-9A4A4AF6F04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3375" y="379413"/>
            <a:ext cx="11533188" cy="1758950"/>
          </a:xfrm>
        </p:spPr>
        <p:txBody>
          <a:bodyPr>
            <a:noAutofit/>
          </a:bodyPr>
          <a:lstStyle/>
          <a:p>
            <a:pPr algn="ctr" defTabSz="457200">
              <a:defRPr/>
            </a:pPr>
            <a:r>
              <a:rPr lang="fr-FR" sz="3600" i="0" cap="none" dirty="0">
                <a:solidFill>
                  <a:srgbClr val="00336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18. Lili retrouve sa balle contre une pomme de pin dans un </a:t>
            </a:r>
            <a:r>
              <a:rPr lang="fr-FR" sz="3600" i="0" cap="none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bunker</a:t>
            </a:r>
            <a:r>
              <a:rPr lang="fr-FR" sz="3600" i="0" cap="none" dirty="0">
                <a:solidFill>
                  <a:srgbClr val="00336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Elle retire délicatement la pomme de pin </a:t>
            </a:r>
            <a:br>
              <a:rPr lang="fr-FR" sz="3600" i="0" cap="none" dirty="0">
                <a:solidFill>
                  <a:srgbClr val="00336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3600" i="0" cap="none" dirty="0">
                <a:solidFill>
                  <a:srgbClr val="00336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mais la balle se déplace. Lili joue.</a:t>
            </a:r>
            <a:endParaRPr lang="fr-FR" sz="36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347" name="ZoneTexte 4">
            <a:extLst>
              <a:ext uri="{FF2B5EF4-FFF2-40B4-BE49-F238E27FC236}">
                <a16:creationId xmlns:a16="http://schemas.microsoft.com/office/drawing/2014/main" id="{910B82F1-CA71-393A-2AA3-CADD16FF47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5775" y="6062663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pPr eaLnBrk="1" hangingPunct="1"/>
            <a:endParaRPr lang="fr-FR" altLang="fr-FR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876D264-1076-4A49-F204-38164E2C4B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850" y="3032125"/>
            <a:ext cx="4248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pPr eaLnBrk="1" hangingPunct="1"/>
            <a:r>
              <a:rPr lang="fr-FR" altLang="fr-FR" sz="2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Elle n’a pas de pénalité.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3373887-B33F-D15F-6A02-24173EAAA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850" y="3778250"/>
            <a:ext cx="44831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pPr eaLnBrk="1" hangingPunct="1"/>
            <a:r>
              <a:rPr lang="fr-FR" altLang="fr-FR" sz="2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Elle a 1 coup de pénalité.</a:t>
            </a:r>
          </a:p>
        </p:txBody>
      </p:sp>
      <p:sp>
        <p:nvSpPr>
          <p:cNvPr id="57350" name="ZoneTexte 6">
            <a:extLst>
              <a:ext uri="{FF2B5EF4-FFF2-40B4-BE49-F238E27FC236}">
                <a16:creationId xmlns:a16="http://schemas.microsoft.com/office/drawing/2014/main" id="{BEC0741A-2CA1-0B2C-9817-F831B42CB1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25" y="6273800"/>
            <a:ext cx="6096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pPr eaLnBrk="1" hangingPunct="1"/>
            <a:r>
              <a:rPr lang="fr-FR" altLang="fr-FR" sz="1400" b="1">
                <a:latin typeface="Calibri" panose="020F0502020204030204" pitchFamily="34" charset="0"/>
                <a:cs typeface="Calibri" panose="020F0502020204030204" pitchFamily="34" charset="0"/>
              </a:rPr>
              <a:t>Bunker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F62FF18-DC01-94F1-1C3C-BA37E411E7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850" y="4479925"/>
            <a:ext cx="45799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pPr eaLnBrk="1" hangingPunct="1"/>
            <a:r>
              <a:rPr lang="fr-FR" altLang="fr-FR" sz="2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Elle a 2 coups de pénalité.</a:t>
            </a:r>
          </a:p>
        </p:txBody>
      </p:sp>
      <p:pic>
        <p:nvPicPr>
          <p:cNvPr id="5" name="Image 4" descr="Une image contenant personne, terrain, extérieur, vert&#10;&#10;Description générée automatiquement">
            <a:extLst>
              <a:ext uri="{FF2B5EF4-FFF2-40B4-BE49-F238E27FC236}">
                <a16:creationId xmlns:a16="http://schemas.microsoft.com/office/drawing/2014/main" id="{EF610252-0580-12EE-784A-B5DCA1BD2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0" y="2286000"/>
            <a:ext cx="5370513" cy="42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3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461E77E4-9032-C094-2AC0-1EB36A39EE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1138" y="4378325"/>
            <a:ext cx="6272212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altLang="fr-FR" sz="2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 1 coup de pénalité se transforme en </a:t>
            </a:r>
            <a:br>
              <a:rPr lang="fr-FR" altLang="fr-FR" sz="2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altLang="fr-FR" sz="2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coups de pénalité.</a:t>
            </a:r>
          </a:p>
        </p:txBody>
      </p:sp>
      <p:sp>
        <p:nvSpPr>
          <p:cNvPr id="58371" name="ZoneTexte 7">
            <a:extLst>
              <a:ext uri="{FF2B5EF4-FFF2-40B4-BE49-F238E27FC236}">
                <a16:creationId xmlns:a16="http://schemas.microsoft.com/office/drawing/2014/main" id="{C1BC446D-9477-A988-6A2B-8AF261D018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25" y="6273800"/>
            <a:ext cx="55578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pPr eaLnBrk="1" hangingPunct="1"/>
            <a:r>
              <a:rPr lang="fr-FR" altLang="fr-FR" sz="14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Zone de départ</a:t>
            </a:r>
          </a:p>
        </p:txBody>
      </p:sp>
      <p:sp>
        <p:nvSpPr>
          <p:cNvPr id="50180" name="ZoneTexte 3">
            <a:extLst>
              <a:ext uri="{FF2B5EF4-FFF2-40B4-BE49-F238E27FC236}">
                <a16:creationId xmlns:a16="http://schemas.microsoft.com/office/drawing/2014/main" id="{4FA57741-F3E9-12CE-B596-EBC280FC1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1138" y="1611313"/>
            <a:ext cx="65087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pPr eaLnBrk="1" hangingPunct="1"/>
            <a:r>
              <a:rPr lang="fr-FR" altLang="fr-FR" sz="2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pomme de pin est un détritus. Lili a le droit de l’enlever.</a:t>
            </a:r>
            <a:endParaRPr lang="fr-FR" altLang="fr-FR" sz="2800" b="1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F9F0DA7-EF94-C821-7985-AD0ED55674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1138" y="2492375"/>
            <a:ext cx="627221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pPr eaLnBrk="1" hangingPunct="1"/>
            <a:r>
              <a:rPr lang="fr-FR" altLang="fr-FR" sz="2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 sa balle se déplace, elle a 1 coup de pénalité et elle doit la replacer.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A728807-99CC-A573-14BF-209B03C3B0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1138" y="3424238"/>
            <a:ext cx="635476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pPr eaLnBrk="1" hangingPunct="1"/>
            <a:r>
              <a:rPr lang="fr-FR" altLang="fr-FR" sz="2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Ici Lili ne replace pas sa balle, elle joue d’un mauvais endroit.</a:t>
            </a:r>
            <a:endParaRPr lang="fr-FR" altLang="fr-FR" sz="2800" b="1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8375" name="Image 3">
            <a:extLst>
              <a:ext uri="{FF2B5EF4-FFF2-40B4-BE49-F238E27FC236}">
                <a16:creationId xmlns:a16="http://schemas.microsoft.com/office/drawing/2014/main" id="{A1C3F82B-0F2D-ABCC-4830-2FD4DA010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992188"/>
            <a:ext cx="3786188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0180" grpId="0"/>
      <p:bldP spid="2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3FC58F-4994-4623-890B-57062B649AA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95275" y="427038"/>
            <a:ext cx="11669713" cy="1931987"/>
          </a:xfrm>
        </p:spPr>
        <p:txBody>
          <a:bodyPr>
            <a:normAutofit/>
          </a:bodyPr>
          <a:lstStyle/>
          <a:p>
            <a:pPr algn="ctr" defTabSz="457200">
              <a:defRPr/>
            </a:pPr>
            <a:r>
              <a:rPr lang="fr-FR" sz="3600" i="0" cap="none" dirty="0">
                <a:solidFill>
                  <a:srgbClr val="00336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19. En jouant sa balle qui est dans un bunker, </a:t>
            </a:r>
            <a:br>
              <a:rPr lang="fr-FR" sz="3600" i="0" cap="none" dirty="0">
                <a:solidFill>
                  <a:srgbClr val="00336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3600" i="0" cap="none" dirty="0">
                <a:solidFill>
                  <a:srgbClr val="00336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Lili l’envoie hors limites. Avant de rejouer depuis le bunker </a:t>
            </a:r>
            <a:br>
              <a:rPr lang="fr-FR" sz="3600" i="0" cap="none" dirty="0">
                <a:solidFill>
                  <a:srgbClr val="00336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3600" i="0" cap="none" dirty="0">
                <a:solidFill>
                  <a:srgbClr val="00336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avec 1 coup de pénalité, elle ratisse le sable.</a:t>
            </a:r>
            <a:endParaRPr lang="fr-FR" sz="32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395" name="ZoneTexte 4">
            <a:extLst>
              <a:ext uri="{FF2B5EF4-FFF2-40B4-BE49-F238E27FC236}">
                <a16:creationId xmlns:a16="http://schemas.microsoft.com/office/drawing/2014/main" id="{400D0C94-7BB2-B2DA-A31C-75B9B87D7E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5775" y="6062663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pPr eaLnBrk="1" hangingPunct="1"/>
            <a:endParaRPr lang="fr-FR" altLang="fr-FR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2261381-7B67-527F-2D39-C4B8EC0173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5450" y="3046413"/>
            <a:ext cx="68389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pPr eaLnBrk="1" hangingPunct="1"/>
            <a:r>
              <a:rPr lang="fr-FR" altLang="fr-FR" sz="2800">
                <a:latin typeface="Calibri" panose="020F0502020204030204" pitchFamily="34" charset="0"/>
                <a:cs typeface="Calibri" panose="020F0502020204030204" pitchFamily="34" charset="0"/>
              </a:rPr>
              <a:t>A. Elle n’a pas de pénalité supplémentaire.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9277091-CD35-27B1-1A39-041B1B7EDC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5450" y="3754438"/>
            <a:ext cx="68389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pPr eaLnBrk="1" hangingPunct="1"/>
            <a:r>
              <a:rPr lang="fr-FR" altLang="fr-FR" sz="2800">
                <a:latin typeface="Calibri" panose="020F0502020204030204" pitchFamily="34" charset="0"/>
                <a:cs typeface="Calibri" panose="020F0502020204030204" pitchFamily="34" charset="0"/>
              </a:rPr>
              <a:t>B. Elle a 1 coup de pénalité supplémentaire.</a:t>
            </a:r>
          </a:p>
        </p:txBody>
      </p:sp>
      <p:sp>
        <p:nvSpPr>
          <p:cNvPr id="59398" name="ZoneTexte 6">
            <a:extLst>
              <a:ext uri="{FF2B5EF4-FFF2-40B4-BE49-F238E27FC236}">
                <a16:creationId xmlns:a16="http://schemas.microsoft.com/office/drawing/2014/main" id="{6F2BC4F6-92DC-B0A8-5263-EC13D85E48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25" y="6273800"/>
            <a:ext cx="6096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pPr eaLnBrk="1" hangingPunct="1"/>
            <a:r>
              <a:rPr lang="fr-FR" altLang="fr-FR" sz="1400" b="1"/>
              <a:t>Bunker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F608A0D-99DC-9996-5A3B-4D5E0A56BB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5450" y="4498975"/>
            <a:ext cx="68389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pPr eaLnBrk="1" hangingPunct="1"/>
            <a:r>
              <a:rPr lang="fr-FR" altLang="fr-FR" sz="2800">
                <a:latin typeface="Calibri" panose="020F0502020204030204" pitchFamily="34" charset="0"/>
                <a:cs typeface="Calibri" panose="020F0502020204030204" pitchFamily="34" charset="0"/>
              </a:rPr>
              <a:t>C. Elle a 2 coups de pénalité supplémentaires.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3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79845490-9A62-948F-CBBB-535E4E86C2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68300"/>
            <a:ext cx="12192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pPr algn="ctr" eaLnBrk="1" hangingPunct="1"/>
            <a:r>
              <a:rPr lang="fr-FR" altLang="fr-FR" sz="40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 bunker</a:t>
            </a:r>
          </a:p>
        </p:txBody>
      </p:sp>
      <p:sp>
        <p:nvSpPr>
          <p:cNvPr id="32771" name="ZoneTexte 7">
            <a:extLst>
              <a:ext uri="{FF2B5EF4-FFF2-40B4-BE49-F238E27FC236}">
                <a16:creationId xmlns:a16="http://schemas.microsoft.com/office/drawing/2014/main" id="{73EAB7C1-8538-EB83-4CE5-081EF8F76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7775" y="6326188"/>
            <a:ext cx="6096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pPr eaLnBrk="1" hangingPunct="1"/>
            <a:r>
              <a:rPr lang="fr-FR" altLang="fr-FR" sz="14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Bunker</a:t>
            </a:r>
          </a:p>
        </p:txBody>
      </p:sp>
      <p:pic>
        <p:nvPicPr>
          <p:cNvPr id="32772" name="Image 2">
            <a:extLst>
              <a:ext uri="{FF2B5EF4-FFF2-40B4-BE49-F238E27FC236}">
                <a16:creationId xmlns:a16="http://schemas.microsoft.com/office/drawing/2014/main" id="{1EA20D49-7745-9A7E-7A9C-E01C56CAC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5" y="1255713"/>
            <a:ext cx="10077450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ZoneTexte 3">
            <a:extLst>
              <a:ext uri="{FF2B5EF4-FFF2-40B4-BE49-F238E27FC236}">
                <a16:creationId xmlns:a16="http://schemas.microsoft.com/office/drawing/2014/main" id="{2A3ABAE1-3CBE-5014-08F8-6565058B3F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5263" y="2198688"/>
            <a:ext cx="67706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pPr eaLnBrk="1" hangingPunct="1"/>
            <a:r>
              <a:rPr lang="fr-FR" altLang="fr-FR" sz="2800">
                <a:latin typeface="Calibri" panose="020F0502020204030204" pitchFamily="34" charset="0"/>
                <a:cs typeface="Calibri" panose="020F0502020204030204" pitchFamily="34" charset="0"/>
              </a:rPr>
              <a:t>La balle de Lili n’est plus dans le bunker.</a:t>
            </a:r>
            <a:endParaRPr lang="fr-FR" altLang="fr-FR" sz="28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6B82351-1A25-BECB-D564-99FE4B491A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5263" y="3046413"/>
            <a:ext cx="64785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pPr eaLnBrk="1" hangingPunct="1"/>
            <a:r>
              <a:rPr lang="fr-FR" altLang="fr-FR" sz="2800">
                <a:solidFill>
                  <a:srgbClr val="0033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Lili a le droit de ratisser le bunker.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78E034F-04D0-4185-4623-228FEF532A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5263" y="3894138"/>
            <a:ext cx="63182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pPr eaLnBrk="1" hangingPunct="1"/>
            <a:r>
              <a:rPr lang="fr-FR" altLang="fr-FR" sz="2800">
                <a:solidFill>
                  <a:srgbClr val="0033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Elle aura au total 1 coup de pénalité pour </a:t>
            </a:r>
          </a:p>
          <a:p>
            <a:pPr eaLnBrk="1" hangingPunct="1"/>
            <a:r>
              <a:rPr lang="fr-FR" altLang="fr-FR" sz="2800">
                <a:solidFill>
                  <a:srgbClr val="0033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balle hors limites.</a:t>
            </a:r>
            <a:endParaRPr lang="fr-FR" altLang="fr-FR" sz="2800" b="1">
              <a:solidFill>
                <a:srgbClr val="00336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0421" name="Image 4">
            <a:extLst>
              <a:ext uri="{FF2B5EF4-FFF2-40B4-BE49-F238E27FC236}">
                <a16:creationId xmlns:a16="http://schemas.microsoft.com/office/drawing/2014/main" id="{82A4180A-B405-89C8-EE44-3835A5AFE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992188"/>
            <a:ext cx="4152900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2" name="ZoneTexte 6">
            <a:extLst>
              <a:ext uri="{FF2B5EF4-FFF2-40B4-BE49-F238E27FC236}">
                <a16:creationId xmlns:a16="http://schemas.microsoft.com/office/drawing/2014/main" id="{72491605-1C83-6A25-07B2-849C42AE32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25" y="6273800"/>
            <a:ext cx="6096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pPr eaLnBrk="1" hangingPunct="1"/>
            <a:r>
              <a:rPr lang="fr-FR" altLang="fr-FR" sz="1400" b="1">
                <a:latin typeface="Calibri" panose="020F0502020204030204" pitchFamily="34" charset="0"/>
                <a:cs typeface="Calibri" panose="020F0502020204030204" pitchFamily="34" charset="0"/>
              </a:rPr>
              <a:t>Bunker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0" grpId="0"/>
      <p:bldP spid="2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>
            <a:extLst>
              <a:ext uri="{FF2B5EF4-FFF2-40B4-BE49-F238E27FC236}">
                <a16:creationId xmlns:a16="http://schemas.microsoft.com/office/drawing/2014/main" id="{5E1D81A6-8FBE-761D-E8A5-A70EA217A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62282">
            <a:off x="5702300" y="271463"/>
            <a:ext cx="2944813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5">
            <a:extLst>
              <a:ext uri="{FF2B5EF4-FFF2-40B4-BE49-F238E27FC236}">
                <a16:creationId xmlns:a16="http://schemas.microsoft.com/office/drawing/2014/main" id="{157FFBDB-E4FA-36BF-DD7E-54F800547C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7425" y="579438"/>
            <a:ext cx="1979613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pPr algn="ctr" eaLnBrk="1" hangingPunct="1"/>
            <a:r>
              <a:rPr lang="fr-FR" altLang="fr-FR" sz="2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Génial,</a:t>
            </a:r>
          </a:p>
          <a:p>
            <a:pPr algn="ctr" eaLnBrk="1" hangingPunct="1"/>
            <a:r>
              <a:rPr lang="fr-FR" altLang="fr-FR" sz="2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 as terminé!</a:t>
            </a:r>
          </a:p>
        </p:txBody>
      </p:sp>
      <p:pic>
        <p:nvPicPr>
          <p:cNvPr id="5" name="Image 6">
            <a:extLst>
              <a:ext uri="{FF2B5EF4-FFF2-40B4-BE49-F238E27FC236}">
                <a16:creationId xmlns:a16="http://schemas.microsoft.com/office/drawing/2014/main" id="{76CB0A02-F323-1A81-0FAC-48DF8F060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633666">
            <a:off x="2611438" y="2876550"/>
            <a:ext cx="5556250" cy="236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8">
            <a:extLst>
              <a:ext uri="{FF2B5EF4-FFF2-40B4-BE49-F238E27FC236}">
                <a16:creationId xmlns:a16="http://schemas.microsoft.com/office/drawing/2014/main" id="{1145BFF2-4A22-FB9A-6284-D4E291BA8C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6213" y="3522663"/>
            <a:ext cx="38100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pPr algn="ctr" eaLnBrk="1" hangingPunct="1"/>
            <a:r>
              <a:rPr lang="fr-FR" altLang="fr-FR" sz="2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 sais jouer </a:t>
            </a:r>
          </a:p>
          <a:p>
            <a:pPr algn="ctr" eaLnBrk="1" hangingPunct="1"/>
            <a:r>
              <a:rPr lang="fr-FR" altLang="fr-FR" sz="2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balle dans un bunker.</a:t>
            </a:r>
          </a:p>
        </p:txBody>
      </p:sp>
      <p:pic>
        <p:nvPicPr>
          <p:cNvPr id="61446" name="Image 6">
            <a:extLst>
              <a:ext uri="{FF2B5EF4-FFF2-40B4-BE49-F238E27FC236}">
                <a16:creationId xmlns:a16="http://schemas.microsoft.com/office/drawing/2014/main" id="{8785DE59-6DF3-B830-317E-FA5FB0652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4" t="24287" r="37993" b="7600"/>
          <a:stretch>
            <a:fillRect/>
          </a:stretch>
        </p:blipFill>
        <p:spPr bwMode="auto">
          <a:xfrm>
            <a:off x="9117013" y="798513"/>
            <a:ext cx="2192337" cy="505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7" name="Image 7">
            <a:extLst>
              <a:ext uri="{FF2B5EF4-FFF2-40B4-BE49-F238E27FC236}">
                <a16:creationId xmlns:a16="http://schemas.microsoft.com/office/drawing/2014/main" id="{CDB4F53D-D232-5245-039A-79AE51069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6" t="24197" r="32129" b="12343"/>
          <a:stretch>
            <a:fillRect/>
          </a:stretch>
        </p:blipFill>
        <p:spPr bwMode="auto">
          <a:xfrm>
            <a:off x="0" y="1184275"/>
            <a:ext cx="2925763" cy="428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8" name="ZoneTexte 6">
            <a:extLst>
              <a:ext uri="{FF2B5EF4-FFF2-40B4-BE49-F238E27FC236}">
                <a16:creationId xmlns:a16="http://schemas.microsoft.com/office/drawing/2014/main" id="{60FE6A65-AE65-9F81-5C8C-304E35404F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25" y="6273800"/>
            <a:ext cx="6096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pPr eaLnBrk="1" hangingPunct="1"/>
            <a:r>
              <a:rPr lang="fr-FR" altLang="fr-FR" sz="1400" b="1">
                <a:latin typeface="Calibri" panose="020F0502020204030204" pitchFamily="34" charset="0"/>
                <a:cs typeface="Calibri" panose="020F0502020204030204" pitchFamily="34" charset="0"/>
              </a:rPr>
              <a:t>Bunker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Image 4" descr="Une image contenant extérieur, terrain, herbe, ciel&#10;&#10;Description générée automatiquement">
            <a:extLst>
              <a:ext uri="{FF2B5EF4-FFF2-40B4-BE49-F238E27FC236}">
                <a16:creationId xmlns:a16="http://schemas.microsoft.com/office/drawing/2014/main" id="{CC355237-A8ED-893B-DAB4-006BA48F2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825" y="352425"/>
            <a:ext cx="7731125" cy="579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ZoneTexte 7">
            <a:extLst>
              <a:ext uri="{FF2B5EF4-FFF2-40B4-BE49-F238E27FC236}">
                <a16:creationId xmlns:a16="http://schemas.microsoft.com/office/drawing/2014/main" id="{7A6BAF6A-5D1B-979A-DCBE-A30D92627E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5413" y="6296025"/>
            <a:ext cx="6096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spcAft>
                <a:spcPts val="538"/>
              </a:spcAft>
              <a:buFont typeface="Balto" pitchFamily="34" charset="0"/>
              <a:defRPr sz="1700" b="1">
                <a:solidFill>
                  <a:schemeClr val="tx1"/>
                </a:solidFill>
                <a:latin typeface="Balto" pitchFamily="34" charset="0"/>
                <a:cs typeface="Balto TT Light" pitchFamily="34" charset="0"/>
              </a:defRPr>
            </a:lvl1pPr>
            <a:lvl2pPr marL="742950" indent="-285750">
              <a:spcBef>
                <a:spcPts val="400"/>
              </a:spcBef>
              <a:spcAft>
                <a:spcPts val="538"/>
              </a:spcAft>
              <a:buFont typeface="Balto" pitchFamily="34" charset="0"/>
              <a:defRPr sz="1300" b="1">
                <a:solidFill>
                  <a:schemeClr val="tx1"/>
                </a:solidFill>
                <a:latin typeface="Balto" pitchFamily="34" charset="0"/>
                <a:cs typeface="Balto TT Light" pitchFamily="34" charset="0"/>
              </a:defRPr>
            </a:lvl2pPr>
            <a:lvl3pPr marL="1143000" indent="-228600">
              <a:spcBef>
                <a:spcPts val="400"/>
              </a:spcBef>
              <a:spcAft>
                <a:spcPts val="538"/>
              </a:spcAft>
              <a:defRPr sz="1400">
                <a:solidFill>
                  <a:schemeClr val="tx1"/>
                </a:solidFill>
                <a:latin typeface="Balto TT Book" pitchFamily="34" charset="0"/>
                <a:cs typeface="Balto TT Light" pitchFamily="34" charset="0"/>
              </a:defRPr>
            </a:lvl3pPr>
            <a:lvl4pPr marL="1600200" indent="-228600">
              <a:spcBef>
                <a:spcPts val="400"/>
              </a:spcBef>
              <a:spcAft>
                <a:spcPts val="538"/>
              </a:spcAft>
              <a:defRPr sz="1300"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spcBef>
                <a:spcPts val="400"/>
              </a:spcBef>
              <a:spcAft>
                <a:spcPts val="538"/>
              </a:spcAft>
              <a:buFont typeface="Balto" pitchFamily="34" charset="0"/>
              <a:defRPr sz="1300"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ts val="400"/>
              </a:spcBef>
              <a:spcAft>
                <a:spcPts val="538"/>
              </a:spcAft>
              <a:buFont typeface="Balto" pitchFamily="34" charset="0"/>
              <a:defRPr sz="1300"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ts val="400"/>
              </a:spcBef>
              <a:spcAft>
                <a:spcPts val="538"/>
              </a:spcAft>
              <a:buFont typeface="Balto" pitchFamily="34" charset="0"/>
              <a:defRPr sz="1300"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ts val="400"/>
              </a:spcBef>
              <a:spcAft>
                <a:spcPts val="538"/>
              </a:spcAft>
              <a:buFont typeface="Balto" pitchFamily="34" charset="0"/>
              <a:defRPr sz="1300"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ts val="400"/>
              </a:spcBef>
              <a:spcAft>
                <a:spcPts val="538"/>
              </a:spcAft>
              <a:buFont typeface="Balto" pitchFamily="34" charset="0"/>
              <a:defRPr sz="1300"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fr-FR" sz="1400">
                <a:latin typeface="Calibri" panose="020F0502020204030204" pitchFamily="34" charset="0"/>
                <a:cs typeface="Calibri" panose="020F0502020204030204" pitchFamily="34" charset="0"/>
              </a:rPr>
              <a:t>Bunker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ZoneTexte 7">
            <a:extLst>
              <a:ext uri="{FF2B5EF4-FFF2-40B4-BE49-F238E27FC236}">
                <a16:creationId xmlns:a16="http://schemas.microsoft.com/office/drawing/2014/main" id="{B2AB2560-29DE-97AA-BD44-B8090FA03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25" y="6273800"/>
            <a:ext cx="6096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pPr eaLnBrk="1" hangingPunct="1"/>
            <a:r>
              <a:rPr lang="fr-FR" altLang="fr-FR" sz="14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Bunker</a:t>
            </a:r>
          </a:p>
        </p:txBody>
      </p:sp>
      <p:sp>
        <p:nvSpPr>
          <p:cNvPr id="33795" name="ZoneTexte 2">
            <a:extLst>
              <a:ext uri="{FF2B5EF4-FFF2-40B4-BE49-F238E27FC236}">
                <a16:creationId xmlns:a16="http://schemas.microsoft.com/office/drawing/2014/main" id="{F0ADB675-A020-20DD-15CF-4EDEA2D8FA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63538"/>
            <a:ext cx="122570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pPr algn="ctr"/>
            <a:r>
              <a:rPr lang="fr-FR" altLang="fr-FR" sz="36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Quand la balle est-elle dans le bunker ?</a:t>
            </a:r>
          </a:p>
        </p:txBody>
      </p:sp>
      <p:pic>
        <p:nvPicPr>
          <p:cNvPr id="33796" name="Image 10">
            <a:extLst>
              <a:ext uri="{FF2B5EF4-FFF2-40B4-BE49-F238E27FC236}">
                <a16:creationId xmlns:a16="http://schemas.microsoft.com/office/drawing/2014/main" id="{990962E7-E878-20D0-4C9D-37A7D0D2B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1703388"/>
            <a:ext cx="78136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re 3">
            <a:extLst>
              <a:ext uri="{FF2B5EF4-FFF2-40B4-BE49-F238E27FC236}">
                <a16:creationId xmlns:a16="http://schemas.microsoft.com/office/drawing/2014/main" id="{644D6D56-928B-8CA4-026A-782812BC376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373063" y="417513"/>
            <a:ext cx="11301412" cy="1169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defTabSz="457200" eaLnBrk="1" hangingPunct="1"/>
            <a:r>
              <a:rPr lang="fr-FR" altLang="fr-FR" sz="3600" i="0" cap="none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Lili retrouve sa balle sur du sable qui a débordé </a:t>
            </a:r>
            <a:br>
              <a:rPr lang="fr-FR" altLang="fr-FR" sz="3600" i="0" cap="none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altLang="fr-FR" sz="3600" i="0" cap="none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à l'extérieur de la lisière d'un bunker</a:t>
            </a:r>
            <a:r>
              <a:rPr lang="fr-FR" altLang="fr-FR" sz="4000" i="0" cap="none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5843" name="ZoneTexte 5">
            <a:extLst>
              <a:ext uri="{FF2B5EF4-FFF2-40B4-BE49-F238E27FC236}">
                <a16:creationId xmlns:a16="http://schemas.microsoft.com/office/drawing/2014/main" id="{D52697FD-1573-D108-8A65-0F0375617A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2346325"/>
            <a:ext cx="10156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pPr eaLnBrk="1" hangingPunct="1"/>
            <a:endParaRPr lang="fr-FR" altLang="fr-FR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25" name="ZoneTexte 8">
            <a:extLst>
              <a:ext uri="{FF2B5EF4-FFF2-40B4-BE49-F238E27FC236}">
                <a16:creationId xmlns:a16="http://schemas.microsoft.com/office/drawing/2014/main" id="{4F0E0563-E866-D755-0A34-A586BA963D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438" y="3030538"/>
            <a:ext cx="5435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61950" indent="-361950">
              <a:tabLst>
                <a:tab pos="266700" algn="l"/>
              </a:tabLs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tabLst>
                <a:tab pos="266700" algn="l"/>
              </a:tabLs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tabLst>
                <a:tab pos="266700" algn="l"/>
              </a:tabLs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tabLst>
                <a:tab pos="266700" algn="l"/>
              </a:tabLs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tabLst>
                <a:tab pos="266700" algn="l"/>
              </a:tabLs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pPr eaLnBrk="1" hangingPunct="1">
              <a:buFontTx/>
              <a:buAutoNum type="alphaUcPeriod"/>
            </a:pPr>
            <a:r>
              <a:rPr lang="fr-FR" altLang="fr-FR" sz="2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balle de Lili est dans le bunker.</a:t>
            </a:r>
          </a:p>
        </p:txBody>
      </p:sp>
      <p:sp>
        <p:nvSpPr>
          <p:cNvPr id="5126" name="ZoneTexte 15">
            <a:extLst>
              <a:ext uri="{FF2B5EF4-FFF2-40B4-BE49-F238E27FC236}">
                <a16:creationId xmlns:a16="http://schemas.microsoft.com/office/drawing/2014/main" id="{679F0437-E4E2-52AB-2295-3757A895AD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3" y="3889375"/>
            <a:ext cx="50101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pPr eaLnBrk="1" hangingPunct="1"/>
            <a:r>
              <a:rPr lang="fr-FR" altLang="fr-FR" sz="2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La balle de Lili n'est pas dans le bunker.</a:t>
            </a:r>
          </a:p>
        </p:txBody>
      </p:sp>
      <p:sp>
        <p:nvSpPr>
          <p:cNvPr id="35846" name="ZoneTexte 6">
            <a:extLst>
              <a:ext uri="{FF2B5EF4-FFF2-40B4-BE49-F238E27FC236}">
                <a16:creationId xmlns:a16="http://schemas.microsoft.com/office/drawing/2014/main" id="{4E21B138-BF99-3FCF-0BB9-4741734508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25" y="6273800"/>
            <a:ext cx="6096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pPr eaLnBrk="1" hangingPunct="1"/>
            <a:r>
              <a:rPr lang="fr-FR" altLang="fr-FR" sz="14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Bunker</a:t>
            </a:r>
          </a:p>
        </p:txBody>
      </p:sp>
      <p:pic>
        <p:nvPicPr>
          <p:cNvPr id="4" name="Image 3" descr="Une image contenant herbe, extérieur&#10;&#10;Description générée automatiquement">
            <a:extLst>
              <a:ext uri="{FF2B5EF4-FFF2-40B4-BE49-F238E27FC236}">
                <a16:creationId xmlns:a16="http://schemas.microsoft.com/office/drawing/2014/main" id="{FF01C613-40A8-4427-B273-ED179AA34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850" y="2025650"/>
            <a:ext cx="566420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8" grpId="0"/>
      <p:bldP spid="5125" grpId="0"/>
      <p:bldP spid="51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Espace réservé du contenu 2">
            <a:extLst>
              <a:ext uri="{FF2B5EF4-FFF2-40B4-BE49-F238E27FC236}">
                <a16:creationId xmlns:a16="http://schemas.microsoft.com/office/drawing/2014/main" id="{7EB27622-A4E3-0DC1-0326-F7C45D07F2F6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 bwMode="auto">
          <a:xfrm>
            <a:off x="1090613" y="4281488"/>
            <a:ext cx="4252912" cy="865187"/>
          </a:xfrm>
        </p:spPr>
        <p:txBody>
          <a:bodyPr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fr-FR" altLang="fr-FR" sz="2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La balle de Tom n'est pas dans le bunker.</a:t>
            </a:r>
          </a:p>
        </p:txBody>
      </p:sp>
      <p:sp>
        <p:nvSpPr>
          <p:cNvPr id="6146" name="Titre 1">
            <a:extLst>
              <a:ext uri="{FF2B5EF4-FFF2-40B4-BE49-F238E27FC236}">
                <a16:creationId xmlns:a16="http://schemas.microsoft.com/office/drawing/2014/main" id="{2AC0717A-B038-1BBC-F390-FB82E5748FE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84175" y="427038"/>
            <a:ext cx="11309350" cy="1106487"/>
          </a:xfrm>
        </p:spPr>
        <p:txBody>
          <a:bodyPr>
            <a:noAutofit/>
          </a:bodyPr>
          <a:lstStyle/>
          <a:p>
            <a:pPr algn="ctr" defTabSz="457200">
              <a:defRPr/>
            </a:pPr>
            <a:r>
              <a:rPr lang="fr-FR" sz="3600" i="0" cap="none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Tom retrouve sa balle sur un îlot d'herbe </a:t>
            </a:r>
            <a:br>
              <a:rPr lang="fr-FR" sz="3600" i="0" cap="none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3600" i="0" cap="none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à l’intérieur d’un bunker. </a:t>
            </a:r>
            <a:br>
              <a:rPr lang="fr-FR" sz="4000" i="0" cap="none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altLang="fr-FR" sz="4000" b="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48" name="Espace réservé du contenu 3">
            <a:extLst>
              <a:ext uri="{FF2B5EF4-FFF2-40B4-BE49-F238E27FC236}">
                <a16:creationId xmlns:a16="http://schemas.microsoft.com/office/drawing/2014/main" id="{ACA715D4-B007-7406-F84F-E1F86E049824}"/>
              </a:ext>
            </a:extLst>
          </p:cNvPr>
          <p:cNvSpPr>
            <a:spLocks noGrp="1" noChangeArrowheads="1"/>
          </p:cNvSpPr>
          <p:nvPr>
            <p:ph sz="half" idx="4294967295"/>
          </p:nvPr>
        </p:nvSpPr>
        <p:spPr bwMode="auto">
          <a:xfrm>
            <a:off x="1090613" y="2908300"/>
            <a:ext cx="4572000" cy="8651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Font typeface="Balto" pitchFamily="34" charset="0"/>
              <a:buAutoNum type="alphaUcPeriod"/>
            </a:pPr>
            <a:r>
              <a:rPr lang="fr-FR" altLang="fr-FR" sz="2800" b="0" cap="none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 balle de Tom est dans le bunker.</a:t>
            </a:r>
          </a:p>
        </p:txBody>
      </p:sp>
      <p:sp>
        <p:nvSpPr>
          <p:cNvPr id="36869" name="ZoneTexte 4">
            <a:extLst>
              <a:ext uri="{FF2B5EF4-FFF2-40B4-BE49-F238E27FC236}">
                <a16:creationId xmlns:a16="http://schemas.microsoft.com/office/drawing/2014/main" id="{0AD40084-FD25-6A4A-031D-8FBACEDCB6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25" y="6273800"/>
            <a:ext cx="6096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pPr eaLnBrk="1" hangingPunct="1"/>
            <a:r>
              <a:rPr lang="fr-FR" altLang="fr-FR" sz="1400" b="1">
                <a:latin typeface="Calibri" panose="020F0502020204030204" pitchFamily="34" charset="0"/>
                <a:cs typeface="Calibri" panose="020F0502020204030204" pitchFamily="34" charset="0"/>
              </a:rPr>
              <a:t>Bunker</a:t>
            </a:r>
          </a:p>
        </p:txBody>
      </p:sp>
      <p:pic>
        <p:nvPicPr>
          <p:cNvPr id="3" name="Image 2" descr="Une image contenant herbe, terrain, extérieur, nature&#10;&#10;Description générée automatiquement">
            <a:extLst>
              <a:ext uri="{FF2B5EF4-FFF2-40B4-BE49-F238E27FC236}">
                <a16:creationId xmlns:a16="http://schemas.microsoft.com/office/drawing/2014/main" id="{3F7DD25E-5E30-BEE6-72A4-15112F14F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00" y="2155825"/>
            <a:ext cx="5699125" cy="427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p"/>
      <p:bldP spid="6146" grpId="0"/>
      <p:bldP spid="614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re 1">
            <a:extLst>
              <a:ext uri="{FF2B5EF4-FFF2-40B4-BE49-F238E27FC236}">
                <a16:creationId xmlns:a16="http://schemas.microsoft.com/office/drawing/2014/main" id="{D91F8F67-569F-5014-3269-F40F345D28D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28613" y="404813"/>
            <a:ext cx="5767387" cy="1936750"/>
          </a:xfrm>
        </p:spPr>
        <p:txBody>
          <a:bodyPr>
            <a:noAutofit/>
          </a:bodyPr>
          <a:lstStyle/>
          <a:p>
            <a:pPr algn="ctr" defTabSz="457200">
              <a:defRPr/>
            </a:pPr>
            <a:r>
              <a:rPr lang="fr-FR" sz="3600" i="0" cap="none" dirty="0">
                <a:solidFill>
                  <a:srgbClr val="00336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Lili retrouve sa balle </a:t>
            </a:r>
            <a:br>
              <a:rPr lang="fr-FR" sz="3600" i="0" cap="none" dirty="0">
                <a:solidFill>
                  <a:srgbClr val="00336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3600" i="0" cap="none" dirty="0">
                <a:solidFill>
                  <a:srgbClr val="00336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sur une serviette </a:t>
            </a:r>
            <a:br>
              <a:rPr lang="fr-FR" sz="3600" i="0" cap="none" dirty="0">
                <a:solidFill>
                  <a:srgbClr val="00336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3600" i="0" cap="none" dirty="0">
                <a:solidFill>
                  <a:srgbClr val="00336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oubliée dans un bunker.</a:t>
            </a:r>
            <a:br>
              <a:rPr lang="fr-FR" sz="4000" i="0" cap="none" dirty="0">
                <a:solidFill>
                  <a:srgbClr val="00336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altLang="fr-FR" sz="40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5B39731-04EB-FD02-4C21-41A875C539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3052763"/>
            <a:ext cx="56388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pPr eaLnBrk="1" hangingPunct="1">
              <a:spcAft>
                <a:spcPts val="800"/>
              </a:spcAft>
            </a:pPr>
            <a:r>
              <a:rPr lang="fr-FR" altLang="fr-FR" sz="2800">
                <a:latin typeface="Calibri" panose="020F0502020204030204" pitchFamily="34" charset="0"/>
                <a:cs typeface="Calibri" panose="020F0502020204030204" pitchFamily="34" charset="0"/>
              </a:rPr>
              <a:t>A. La balle de Lili est dans le bunker.</a:t>
            </a:r>
            <a:endParaRPr lang="fr-FR" altLang="fr-FR" sz="3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DB373EF-2CB4-126F-9C70-DD513D3A26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3765550"/>
            <a:ext cx="500856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pPr eaLnBrk="1" hangingPunct="1">
              <a:spcAft>
                <a:spcPts val="800"/>
              </a:spcAft>
            </a:pPr>
            <a:r>
              <a:rPr lang="fr-FR" altLang="fr-FR" sz="2800">
                <a:latin typeface="Calibri" panose="020F0502020204030204" pitchFamily="34" charset="0"/>
                <a:cs typeface="Calibri" panose="020F0502020204030204" pitchFamily="34" charset="0"/>
              </a:rPr>
              <a:t>B. La balle de Lili n'est pas dans le bunker.</a:t>
            </a:r>
          </a:p>
        </p:txBody>
      </p:sp>
      <p:sp>
        <p:nvSpPr>
          <p:cNvPr id="37893" name="ZoneTexte 5">
            <a:extLst>
              <a:ext uri="{FF2B5EF4-FFF2-40B4-BE49-F238E27FC236}">
                <a16:creationId xmlns:a16="http://schemas.microsoft.com/office/drawing/2014/main" id="{0BA3BAA0-1302-8398-E497-84F8B9691F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25" y="6273800"/>
            <a:ext cx="6096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pPr eaLnBrk="1" hangingPunct="1"/>
            <a:r>
              <a:rPr lang="fr-FR" altLang="fr-FR" sz="1400" b="1">
                <a:latin typeface="Calibri" panose="020F0502020204030204" pitchFamily="34" charset="0"/>
                <a:cs typeface="Calibri" panose="020F0502020204030204" pitchFamily="34" charset="0"/>
              </a:rPr>
              <a:t>Bunker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DE8FDFA-AC14-C87F-2771-4ABC42487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613" y="346075"/>
            <a:ext cx="4676775" cy="623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  <p:bldP spid="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912BC5D-DF65-C66B-771A-9FA337721F09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 bwMode="auto">
          <a:xfrm>
            <a:off x="5348288" y="1592263"/>
            <a:ext cx="6000750" cy="904875"/>
          </a:xfrm>
        </p:spPr>
        <p:txBody>
          <a:bodyPr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altLang="fr-FR" sz="2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balle est dans le bunker quand elle touche le sable à l’intérieur du bunker.</a:t>
            </a:r>
          </a:p>
        </p:txBody>
      </p:sp>
      <p:sp>
        <p:nvSpPr>
          <p:cNvPr id="38915" name="ZoneTexte 5">
            <a:extLst>
              <a:ext uri="{FF2B5EF4-FFF2-40B4-BE49-F238E27FC236}">
                <a16:creationId xmlns:a16="http://schemas.microsoft.com/office/drawing/2014/main" id="{71D2AB1D-090F-3181-40C6-7A858DC064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25" y="6273800"/>
            <a:ext cx="6096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pPr eaLnBrk="1" hangingPunct="1"/>
            <a:r>
              <a:rPr lang="fr-FR" altLang="fr-FR" sz="14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Bunker</a:t>
            </a:r>
          </a:p>
        </p:txBody>
      </p:sp>
      <p:sp>
        <p:nvSpPr>
          <p:cNvPr id="44038" name="ZoneTexte 1">
            <a:extLst>
              <a:ext uri="{FF2B5EF4-FFF2-40B4-BE49-F238E27FC236}">
                <a16:creationId xmlns:a16="http://schemas.microsoft.com/office/drawing/2014/main" id="{F6FC0299-46CE-4655-5D47-B17BDA0217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9075" y="2506663"/>
            <a:ext cx="651986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r>
              <a:rPr lang="fr-FR" altLang="fr-FR" sz="2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 la balle touche du sable qui a débordé du bunker, elle n’est pas dans le bunker.</a:t>
            </a:r>
          </a:p>
        </p:txBody>
      </p:sp>
      <p:sp>
        <p:nvSpPr>
          <p:cNvPr id="44039" name="ZoneTexte 2">
            <a:extLst>
              <a:ext uri="{FF2B5EF4-FFF2-40B4-BE49-F238E27FC236}">
                <a16:creationId xmlns:a16="http://schemas.microsoft.com/office/drawing/2014/main" id="{5DB5BA2A-E0FD-D5D9-CF34-6775DC13F7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9075" y="3460750"/>
            <a:ext cx="6430963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r>
              <a:rPr lang="fr-FR" altLang="fr-FR" sz="2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 la balle est sur un îlot d’herbe à l’intérieur du bunker, elle n’est pas dans le bunker car elle ne touche pas le sable.</a:t>
            </a:r>
          </a:p>
        </p:txBody>
      </p:sp>
      <p:sp>
        <p:nvSpPr>
          <p:cNvPr id="44040" name="ZoneTexte 8">
            <a:extLst>
              <a:ext uri="{FF2B5EF4-FFF2-40B4-BE49-F238E27FC236}">
                <a16:creationId xmlns:a16="http://schemas.microsoft.com/office/drawing/2014/main" id="{6D7DDF6E-83AB-2FCB-34CA-E1EFEB3C63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7650" y="4845050"/>
            <a:ext cx="637381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lto TT Light" pitchFamily="34" charset="0"/>
                <a:cs typeface="Balto TT Light" pitchFamily="34" charset="0"/>
              </a:defRPr>
            </a:lvl9pPr>
          </a:lstStyle>
          <a:p>
            <a:r>
              <a:rPr lang="fr-FR" altLang="fr-FR" sz="2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 la balle est sur une serviette dans le bunker, elle est dans le bunker.</a:t>
            </a:r>
          </a:p>
        </p:txBody>
      </p:sp>
      <p:pic>
        <p:nvPicPr>
          <p:cNvPr id="38919" name="Image 1">
            <a:extLst>
              <a:ext uri="{FF2B5EF4-FFF2-40B4-BE49-F238E27FC236}">
                <a16:creationId xmlns:a16="http://schemas.microsoft.com/office/drawing/2014/main" id="{50226EEE-2B6E-7AA4-A6F6-05F93E6D6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992188"/>
            <a:ext cx="4152900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4038" grpId="0"/>
      <p:bldP spid="44039" grpId="0"/>
      <p:bldP spid="44040" grpId="0"/>
    </p:bldLst>
  </p:timing>
</p:sld>
</file>

<file path=ppt/theme/theme1.xml><?xml version="1.0" encoding="utf-8"?>
<a:theme xmlns:a="http://schemas.openxmlformats.org/drawingml/2006/main" name="Thème_ffgolf_charte">
  <a:themeElements>
    <a:clrScheme name="Personnalisé 1">
      <a:dk1>
        <a:srgbClr val="003361"/>
      </a:dk1>
      <a:lt1>
        <a:srgbClr val="FFFFFF"/>
      </a:lt1>
      <a:dk2>
        <a:srgbClr val="B5B9BB"/>
      </a:dk2>
      <a:lt2>
        <a:srgbClr val="C1CFEC"/>
      </a:lt2>
      <a:accent1>
        <a:srgbClr val="004C99"/>
      </a:accent1>
      <a:accent2>
        <a:srgbClr val="C1CFEC"/>
      </a:accent2>
      <a:accent3>
        <a:srgbClr val="339E37"/>
      </a:accent3>
      <a:accent4>
        <a:srgbClr val="D7E0F2"/>
      </a:accent4>
      <a:accent5>
        <a:srgbClr val="E8EDF8"/>
      </a:accent5>
      <a:accent6>
        <a:srgbClr val="00447D"/>
      </a:accent6>
      <a:hlink>
        <a:srgbClr val="003D70"/>
      </a:hlink>
      <a:folHlink>
        <a:srgbClr val="339E37"/>
      </a:folHlink>
    </a:clrScheme>
    <a:fontScheme name="FFGOLF TEMPLATE">
      <a:majorFont>
        <a:latin typeface="Balto"/>
        <a:ea typeface=""/>
        <a:cs typeface="Balto"/>
      </a:majorFont>
      <a:minorFont>
        <a:latin typeface="Balto TT Light"/>
        <a:ea typeface=""/>
        <a:cs typeface="Balto TT Light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hème_ffgolf_charte" id="{8DD49326-550D-4FFB-8808-B3B9EF6D24A5}" vid="{1BE7BF63-DC21-4322-96FC-F3B6315B058C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1704</TotalTime>
  <Words>1360</Words>
  <Application>Microsoft Office PowerPoint</Application>
  <PresentationFormat>Grand écran</PresentationFormat>
  <Paragraphs>129</Paragraphs>
  <Slides>31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7" baseType="lpstr">
      <vt:lpstr>Balto TT Light</vt:lpstr>
      <vt:lpstr>Arial</vt:lpstr>
      <vt:lpstr>Balto</vt:lpstr>
      <vt:lpstr>Balto TT Book</vt:lpstr>
      <vt:lpstr>Calibri</vt:lpstr>
      <vt:lpstr>Thème_ffgolf_charte</vt:lpstr>
      <vt:lpstr>QUESTIONNAIRE  SUR LES RÈGLES DE GOLF</vt:lpstr>
      <vt:lpstr>Présentation PowerPoint</vt:lpstr>
      <vt:lpstr>Présentation PowerPoint</vt:lpstr>
      <vt:lpstr>Présentation PowerPoint</vt:lpstr>
      <vt:lpstr>Présentation PowerPoint</vt:lpstr>
      <vt:lpstr>1. Lili retrouve sa balle sur du sable qui a débordé  à l'extérieur de la lisière d'un bunker.</vt:lpstr>
      <vt:lpstr>2. Tom retrouve sa balle sur un îlot d'herbe  à l’intérieur d’un bunker.  </vt:lpstr>
      <vt:lpstr>3. Lili retrouve sa balle  sur une serviette  oubliée dans un bunker. </vt:lpstr>
      <vt:lpstr>Présentation PowerPoint</vt:lpstr>
      <vt:lpstr>4. Dans un bunker, Tom pose son club derrière sa balle  et touche le sable.</vt:lpstr>
      <vt:lpstr>5. Tom fait un coup d'essai  dans le bunker et il touche  le sable avec son club. </vt:lpstr>
      <vt:lpstr>6. Dans un bunker, Lili touche  le sable derrière la balle  en montant son club. </vt:lpstr>
      <vt:lpstr>7. Tom retrouve sa balle  dans un bunker derrière  une trace de pas.</vt:lpstr>
      <vt:lpstr>8. Tom retrouve sa balle  dans un bunker contre  une bouteille d’eau.</vt:lpstr>
      <vt:lpstr>9. Lili retrouve sa balle contre un râteau dans un bunker.  Elle retire le râteau  et la balle se déplace. </vt:lpstr>
      <vt:lpstr>Présentation PowerPoint</vt:lpstr>
      <vt:lpstr>10. La balle de Tom est dans  un bunker sous des feuilles. </vt:lpstr>
      <vt:lpstr>11. Lili retrouve sa balle dans un bunker et elle enlève  des brindilles autour de sa balle.  </vt:lpstr>
      <vt:lpstr>Présentation PowerPoint</vt:lpstr>
      <vt:lpstr>12. En descendant dans un bunker Lili se sert d'un club pour éviter de tomber.</vt:lpstr>
      <vt:lpstr>13. Lili ne sait pas quel club jouer pour sortir sa balle  du bunker. Elle descend dans le bunker avec 2 clubs.  Quand elle a choisi son club :</vt:lpstr>
      <vt:lpstr>14. En enlevant une petite branche près de sa balle  dans un bunker, Lili touche  le sable avec la main.</vt:lpstr>
      <vt:lpstr>15. Lili retrouve sa balle contre un râteau dans un bunker.</vt:lpstr>
      <vt:lpstr>16. Lili retrouve sa balle contre une petite branche  dans un bunker. Elle retire la branche  et la balle se déplace. Elle replace sa balle.</vt:lpstr>
      <vt:lpstr>17. Tom retrouve sa balle contre  une vieille balle dans un bunker.  Il retire délicatement la vieille balle mais sa balle se déplace. Tom joue.</vt:lpstr>
      <vt:lpstr>Présentation PowerPoint</vt:lpstr>
      <vt:lpstr>18. Lili retrouve sa balle contre une pomme de pin dans un bunker. Elle retire délicatement la pomme de pin  mais la balle se déplace. Lili joue.</vt:lpstr>
      <vt:lpstr>Présentation PowerPoint</vt:lpstr>
      <vt:lpstr>19. En jouant sa balle qui est dans un bunker,  Lili l’envoie hors limites. Avant de rejouer depuis le bunker  avec 1 coup de pénalité, elle ratisse le sable.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Ghislaine</dc:creator>
  <cp:lastModifiedBy>Ghislaine QUELAVOINE</cp:lastModifiedBy>
  <cp:revision>230</cp:revision>
  <dcterms:created xsi:type="dcterms:W3CDTF">2021-04-28T04:19:14Z</dcterms:created>
  <dcterms:modified xsi:type="dcterms:W3CDTF">2023-04-07T08:05:48Z</dcterms:modified>
</cp:coreProperties>
</file>