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6"/>
  </p:notesMasterIdLst>
  <p:sldIdLst>
    <p:sldId id="279" r:id="rId2"/>
    <p:sldId id="256" r:id="rId3"/>
    <p:sldId id="269" r:id="rId4"/>
    <p:sldId id="283" r:id="rId5"/>
    <p:sldId id="284" r:id="rId6"/>
    <p:sldId id="273" r:id="rId7"/>
    <p:sldId id="272" r:id="rId8"/>
    <p:sldId id="274" r:id="rId9"/>
    <p:sldId id="297" r:id="rId10"/>
    <p:sldId id="308" r:id="rId11"/>
    <p:sldId id="318" r:id="rId12"/>
    <p:sldId id="319" r:id="rId13"/>
    <p:sldId id="317" r:id="rId14"/>
    <p:sldId id="309" r:id="rId15"/>
    <p:sldId id="320" r:id="rId16"/>
    <p:sldId id="307" r:id="rId17"/>
    <p:sldId id="306" r:id="rId18"/>
    <p:sldId id="316" r:id="rId19"/>
    <p:sldId id="271" r:id="rId20"/>
    <p:sldId id="298" r:id="rId21"/>
    <p:sldId id="311" r:id="rId22"/>
    <p:sldId id="310" r:id="rId23"/>
    <p:sldId id="321" r:id="rId24"/>
    <p:sldId id="312" r:id="rId25"/>
    <p:sldId id="322" r:id="rId26"/>
    <p:sldId id="276" r:id="rId27"/>
    <p:sldId id="313" r:id="rId28"/>
    <p:sldId id="258" r:id="rId29"/>
    <p:sldId id="305" r:id="rId30"/>
    <p:sldId id="314" r:id="rId31"/>
    <p:sldId id="315" r:id="rId32"/>
    <p:sldId id="323" r:id="rId33"/>
    <p:sldId id="275" r:id="rId34"/>
    <p:sldId id="299" r:id="rId35"/>
    <p:sldId id="262" r:id="rId36"/>
    <p:sldId id="259" r:id="rId37"/>
    <p:sldId id="324" r:id="rId38"/>
    <p:sldId id="261" r:id="rId39"/>
    <p:sldId id="303" r:id="rId40"/>
    <p:sldId id="267" r:id="rId41"/>
    <p:sldId id="277" r:id="rId42"/>
    <p:sldId id="281" r:id="rId43"/>
    <p:sldId id="260" r:id="rId44"/>
    <p:sldId id="300" r:id="rId45"/>
    <p:sldId id="285" r:id="rId46"/>
    <p:sldId id="294" r:id="rId47"/>
    <p:sldId id="293" r:id="rId48"/>
    <p:sldId id="286" r:id="rId49"/>
    <p:sldId id="268" r:id="rId50"/>
    <p:sldId id="295" r:id="rId51"/>
    <p:sldId id="291" r:id="rId52"/>
    <p:sldId id="292" r:id="rId53"/>
    <p:sldId id="296" r:id="rId54"/>
    <p:sldId id="302" r:id="rId55"/>
  </p:sldIdLst>
  <p:sldSz cx="12192000" cy="6858000"/>
  <p:notesSz cx="6858000" cy="9144000"/>
  <p:defaultTextStyle>
    <a:defPPr>
      <a:defRPr lang="fr-FR"/>
    </a:defPPr>
    <a:lvl1pPr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1pPr>
    <a:lvl2pPr marL="457200"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2pPr>
    <a:lvl3pPr marL="914400"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3pPr>
    <a:lvl4pPr marL="1371600"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4pPr>
    <a:lvl5pPr marL="1828800" algn="l" defTabSz="457200" rtl="0" eaLnBrk="0" fontAlgn="base" hangingPunct="0">
      <a:spcBef>
        <a:spcPct val="0"/>
      </a:spcBef>
      <a:spcAft>
        <a:spcPct val="0"/>
      </a:spcAft>
      <a:defRPr kern="1200">
        <a:solidFill>
          <a:schemeClr val="tx1"/>
        </a:solidFill>
        <a:latin typeface="Balto TT Light" pitchFamily="34" charset="0"/>
        <a:ea typeface="+mn-ea"/>
        <a:cs typeface="Balto TT Light" pitchFamily="34" charset="0"/>
      </a:defRPr>
    </a:lvl5pPr>
    <a:lvl6pPr marL="2286000" algn="l" defTabSz="914400" rtl="0" eaLnBrk="1" latinLnBrk="0" hangingPunct="1">
      <a:defRPr kern="1200">
        <a:solidFill>
          <a:schemeClr val="tx1"/>
        </a:solidFill>
        <a:latin typeface="Balto TT Light" pitchFamily="34" charset="0"/>
        <a:ea typeface="+mn-ea"/>
        <a:cs typeface="Balto TT Light" pitchFamily="34" charset="0"/>
      </a:defRPr>
    </a:lvl6pPr>
    <a:lvl7pPr marL="2743200" algn="l" defTabSz="914400" rtl="0" eaLnBrk="1" latinLnBrk="0" hangingPunct="1">
      <a:defRPr kern="1200">
        <a:solidFill>
          <a:schemeClr val="tx1"/>
        </a:solidFill>
        <a:latin typeface="Balto TT Light" pitchFamily="34" charset="0"/>
        <a:ea typeface="+mn-ea"/>
        <a:cs typeface="Balto TT Light" pitchFamily="34" charset="0"/>
      </a:defRPr>
    </a:lvl7pPr>
    <a:lvl8pPr marL="3200400" algn="l" defTabSz="914400" rtl="0" eaLnBrk="1" latinLnBrk="0" hangingPunct="1">
      <a:defRPr kern="1200">
        <a:solidFill>
          <a:schemeClr val="tx1"/>
        </a:solidFill>
        <a:latin typeface="Balto TT Light" pitchFamily="34" charset="0"/>
        <a:ea typeface="+mn-ea"/>
        <a:cs typeface="Balto TT Light" pitchFamily="34" charset="0"/>
      </a:defRPr>
    </a:lvl8pPr>
    <a:lvl9pPr marL="3657600" algn="l" defTabSz="914400" rtl="0" eaLnBrk="1" latinLnBrk="0" hangingPunct="1">
      <a:defRPr kern="1200">
        <a:solidFill>
          <a:schemeClr val="tx1"/>
        </a:solidFill>
        <a:latin typeface="Balto TT Light" pitchFamily="34" charset="0"/>
        <a:ea typeface="+mn-ea"/>
        <a:cs typeface="Balto TT Light"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E5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3" autoAdjust="0"/>
    <p:restoredTop sz="94250" autoAdjust="0"/>
  </p:normalViewPr>
  <p:slideViewPr>
    <p:cSldViewPr snapToGrid="0">
      <p:cViewPr varScale="1">
        <p:scale>
          <a:sx n="77" d="100"/>
          <a:sy n="77" d="100"/>
        </p:scale>
        <p:origin x="268" y="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8BF7D7B-1041-CE7B-AFC5-907B79BB51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3" name="Espace réservé de la date 2">
            <a:extLst>
              <a:ext uri="{FF2B5EF4-FFF2-40B4-BE49-F238E27FC236}">
                <a16:creationId xmlns:a16="http://schemas.microsoft.com/office/drawing/2014/main" id="{2B7CEF48-9B60-F1A9-CEE9-1106A9B42E3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cs typeface="+mn-cs"/>
              </a:defRPr>
            </a:lvl1pPr>
          </a:lstStyle>
          <a:p>
            <a:pPr>
              <a:defRPr/>
            </a:pPr>
            <a:fld id="{BF9A72CB-5093-427D-A501-D24794E93AB0}" type="datetimeFigureOut">
              <a:rPr lang="fr-FR"/>
              <a:pPr>
                <a:defRPr/>
              </a:pPr>
              <a:t>09/07/2023</a:t>
            </a:fld>
            <a:endParaRPr lang="fr-FR"/>
          </a:p>
        </p:txBody>
      </p:sp>
      <p:sp>
        <p:nvSpPr>
          <p:cNvPr id="4" name="Espace réservé de l'image des diapositives 3">
            <a:extLst>
              <a:ext uri="{FF2B5EF4-FFF2-40B4-BE49-F238E27FC236}">
                <a16:creationId xmlns:a16="http://schemas.microsoft.com/office/drawing/2014/main" id="{9F96FD53-FDFD-AF43-C061-30A9378B50E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a:extLst>
              <a:ext uri="{FF2B5EF4-FFF2-40B4-BE49-F238E27FC236}">
                <a16:creationId xmlns:a16="http://schemas.microsoft.com/office/drawing/2014/main" id="{BC0F98AF-B66E-8BB2-CA7D-8B187C48BC2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F7F78438-3B37-F0AC-478F-3A374916667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a:extLst>
              <a:ext uri="{FF2B5EF4-FFF2-40B4-BE49-F238E27FC236}">
                <a16:creationId xmlns:a16="http://schemas.microsoft.com/office/drawing/2014/main" id="{EA30C846-4FB5-4815-2641-B8A017270A79}"/>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cs typeface="+mn-cs"/>
              </a:defRPr>
            </a:lvl1pPr>
          </a:lstStyle>
          <a:p>
            <a:pPr>
              <a:defRPr/>
            </a:pPr>
            <a:fld id="{2693A87F-D70F-430F-BBE3-A97FD25C2AF9}"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1AA659BA-CE3D-362F-46D2-97DC7A97EE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notes 2">
            <a:extLst>
              <a:ext uri="{FF2B5EF4-FFF2-40B4-BE49-F238E27FC236}">
                <a16:creationId xmlns:a16="http://schemas.microsoft.com/office/drawing/2014/main" id="{0D869B52-DC8B-C711-8DEF-4F7BBD6C45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1748" name="Espace réservé du numéro de diapositive 3">
            <a:extLst>
              <a:ext uri="{FF2B5EF4-FFF2-40B4-BE49-F238E27FC236}">
                <a16:creationId xmlns:a16="http://schemas.microsoft.com/office/drawing/2014/main" id="{9BE22E19-88F8-85FA-8D3D-DDFBEF98B0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fontAlgn="base">
              <a:spcBef>
                <a:spcPct val="0"/>
              </a:spcBef>
              <a:spcAft>
                <a:spcPct val="0"/>
              </a:spcAft>
            </a:pPr>
            <a:fld id="{BE99FAC2-0FCB-4610-847F-7921CE969BC1}" type="slidenum">
              <a:rPr lang="fr-FR" altLang="fr-FR" smtClean="0">
                <a:latin typeface="Calibri" panose="020F0502020204030204" pitchFamily="34" charset="0"/>
              </a:rPr>
              <a:pPr fontAlgn="base">
                <a:spcBef>
                  <a:spcPct val="0"/>
                </a:spcBef>
                <a:spcAft>
                  <a:spcPct val="0"/>
                </a:spcAft>
              </a:pPr>
              <a:t>2</a:t>
            </a:fld>
            <a:endParaRPr lang="fr-FR" altLang="fr-FR">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uvertur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EAD00EAF-1E9D-61C2-12B6-32D982E26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5440363"/>
            <a:ext cx="16875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a:extLst>
              <a:ext uri="{FF2B5EF4-FFF2-40B4-BE49-F238E27FC236}">
                <a16:creationId xmlns:a16="http://schemas.microsoft.com/office/drawing/2014/main" id="{8C883692-6D07-010F-2EDF-E09041311C03}"/>
              </a:ext>
            </a:extLst>
          </p:cNvPr>
          <p:cNvCxnSpPr>
            <a:cxnSpLocks/>
          </p:cNvCxnSpPr>
          <p:nvPr/>
        </p:nvCxnSpPr>
        <p:spPr>
          <a:xfrm>
            <a:off x="5842000" y="5145088"/>
            <a:ext cx="508000"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itre 1"/>
          <p:cNvSpPr>
            <a:spLocks noGrp="1"/>
          </p:cNvSpPr>
          <p:nvPr>
            <p:ph type="title"/>
          </p:nvPr>
        </p:nvSpPr>
        <p:spPr>
          <a:xfrm>
            <a:off x="609600" y="1581390"/>
            <a:ext cx="10972800" cy="1477328"/>
          </a:xfrm>
          <a:prstGeom prst="rect">
            <a:avLst/>
          </a:prstGeom>
        </p:spPr>
        <p:txBody>
          <a:bodyPr anchor="b"/>
          <a:lstStyle>
            <a:lvl1pPr algn="ctr">
              <a:defRPr>
                <a:solidFill>
                  <a:schemeClr val="bg1"/>
                </a:solidFill>
              </a:defRPr>
            </a:lvl1pPr>
          </a:lstStyle>
          <a:p>
            <a:r>
              <a:rPr lang="fr-FR"/>
              <a:t>Modifiez le style du titre</a:t>
            </a:r>
            <a:endParaRPr lang="fr-FR" dirty="0"/>
          </a:p>
        </p:txBody>
      </p:sp>
      <p:sp>
        <p:nvSpPr>
          <p:cNvPr id="8" name="Espace réservé du texte 2"/>
          <p:cNvSpPr>
            <a:spLocks noGrp="1"/>
          </p:cNvSpPr>
          <p:nvPr>
            <p:ph type="body" sz="quarter" idx="11"/>
          </p:nvPr>
        </p:nvSpPr>
        <p:spPr>
          <a:xfrm>
            <a:off x="609600" y="3250531"/>
            <a:ext cx="10972800" cy="1216764"/>
          </a:xfrm>
        </p:spPr>
        <p:txBody>
          <a:bodyPr>
            <a:noAutofit/>
          </a:bodyPr>
          <a:lstStyle>
            <a:lvl1pPr algn="ctr">
              <a:spcBef>
                <a:spcPts val="0"/>
              </a:spcBef>
              <a:defRPr sz="2133" b="0" cap="all" baseline="0">
                <a:solidFill>
                  <a:schemeClr val="bg1"/>
                </a:solidFill>
                <a:latin typeface="Balto TT Book" panose="020B0503040502020203" pitchFamily="34" charset="0"/>
              </a:defRPr>
            </a:lvl1pPr>
            <a:lvl2pPr algn="ctr">
              <a:spcBef>
                <a:spcPts val="0"/>
              </a:spcBef>
              <a:defRPr lang="fr-FR" sz="2133" b="0" kern="1200" cap="all" baseline="0" dirty="0" smtClean="0">
                <a:solidFill>
                  <a:schemeClr val="bg1"/>
                </a:solidFill>
                <a:latin typeface="Balto TT Book" panose="020B0503040502020203" pitchFamily="34" charset="0"/>
                <a:ea typeface="+mn-ea"/>
                <a:cs typeface="+mn-cs"/>
              </a:defRPr>
            </a:lvl2pPr>
            <a:lvl3pPr algn="ctr">
              <a:spcBef>
                <a:spcPts val="0"/>
              </a:spcBef>
              <a:defRPr lang="fr-FR" sz="2133" b="0" kern="1200" cap="all" baseline="0" dirty="0" smtClean="0">
                <a:solidFill>
                  <a:schemeClr val="bg1"/>
                </a:solidFill>
                <a:latin typeface="Balto TT Book" panose="020B0503040502020203" pitchFamily="34" charset="0"/>
                <a:ea typeface="+mn-ea"/>
                <a:cs typeface="+mn-cs"/>
              </a:defRPr>
            </a:lvl3pPr>
            <a:lvl4pPr algn="ctr">
              <a:spcBef>
                <a:spcPts val="0"/>
              </a:spcBef>
              <a:defRPr lang="fr-FR" sz="2133" b="0" kern="1200" cap="all" baseline="0" dirty="0" smtClean="0">
                <a:solidFill>
                  <a:schemeClr val="bg1"/>
                </a:solidFill>
                <a:latin typeface="Balto TT Book" panose="020B0503040502020203" pitchFamily="34" charset="0"/>
                <a:ea typeface="+mn-ea"/>
                <a:cs typeface="+mn-cs"/>
              </a:defRPr>
            </a:lvl4pPr>
            <a:lvl5pPr algn="ctr">
              <a:spcBef>
                <a:spcPts val="0"/>
              </a:spcBef>
              <a:defRPr lang="fr-FR" sz="2133" b="0" kern="1200" cap="all" baseline="0" dirty="0" smtClean="0">
                <a:solidFill>
                  <a:schemeClr val="bg1"/>
                </a:solidFill>
                <a:latin typeface="Balto TT Book" panose="020B0503040502020203" pitchFamily="34" charset="0"/>
                <a:ea typeface="+mn-ea"/>
                <a:cs typeface="+mn-cs"/>
              </a:defRPr>
            </a:lvl5pPr>
            <a:lvl6pPr algn="ctr">
              <a:spcBef>
                <a:spcPts val="0"/>
              </a:spcBef>
              <a:defRPr lang="fr-FR" sz="2133" b="0" kern="1200" cap="all" baseline="0" dirty="0" smtClean="0">
                <a:solidFill>
                  <a:schemeClr val="bg1"/>
                </a:solidFill>
                <a:latin typeface="Balto TT Book" panose="020B0503040502020203" pitchFamily="34" charset="0"/>
                <a:ea typeface="+mn-ea"/>
                <a:cs typeface="+mn-cs"/>
              </a:defRPr>
            </a:lvl6pPr>
            <a:lvl7pPr algn="ctr">
              <a:spcBef>
                <a:spcPts val="0"/>
              </a:spcBef>
              <a:defRPr lang="fr-FR" sz="2133" b="0" kern="1200" cap="all" baseline="0" dirty="0" smtClean="0">
                <a:solidFill>
                  <a:schemeClr val="bg1"/>
                </a:solidFill>
                <a:latin typeface="Balto TT Book" panose="020B0503040502020203" pitchFamily="34" charset="0"/>
                <a:ea typeface="+mn-ea"/>
                <a:cs typeface="+mn-cs"/>
              </a:defRPr>
            </a:lvl7pPr>
            <a:lvl8pPr algn="ctr">
              <a:spcBef>
                <a:spcPts val="0"/>
              </a:spcBef>
              <a:defRPr lang="fr-FR" sz="2133" b="0" kern="1200" cap="all" baseline="0" dirty="0" smtClean="0">
                <a:solidFill>
                  <a:schemeClr val="bg1"/>
                </a:solidFill>
                <a:latin typeface="Balto TT Book" panose="020B0503040502020203" pitchFamily="34" charset="0"/>
                <a:ea typeface="+mn-ea"/>
                <a:cs typeface="+mn-cs"/>
              </a:defRPr>
            </a:lvl8pPr>
            <a:lvl9pPr algn="ctr">
              <a:spcBef>
                <a:spcPts val="0"/>
              </a:spcBef>
              <a:defRPr lang="fr-FR" sz="2133" b="0" kern="1200" cap="all" baseline="0" dirty="0">
                <a:solidFill>
                  <a:schemeClr val="bg1"/>
                </a:solidFill>
                <a:latin typeface="Balto TT Book" panose="020B0503040502020203" pitchFamily="34" charset="0"/>
                <a:ea typeface="+mn-ea"/>
                <a:cs typeface="+mn-cs"/>
              </a:defRPr>
            </a:lvl9pPr>
          </a:lstStyle>
          <a:p>
            <a:pPr lvl="0"/>
            <a:r>
              <a:rPr lang="fr-FR"/>
              <a:t>Cliquez pour modifier les styles du texte du masque</a:t>
            </a:r>
          </a:p>
        </p:txBody>
      </p:sp>
    </p:spTree>
    <p:extLst>
      <p:ext uri="{BB962C8B-B14F-4D97-AF65-F5344CB8AC3E}">
        <p14:creationId xmlns:p14="http://schemas.microsoft.com/office/powerpoint/2010/main" val="2754942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 Contenu avec image et fond bleu_01">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D22A3F-6346-AE9C-4928-65807849DEE2}"/>
              </a:ext>
            </a:extLst>
          </p:cNvPr>
          <p:cNvSpPr/>
          <p:nvPr/>
        </p:nvSpPr>
        <p:spPr>
          <a:xfrm>
            <a:off x="2630488" y="0"/>
            <a:ext cx="956151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5" name="Espace réservé pour une image  10"/>
          <p:cNvSpPr>
            <a:spLocks noGrp="1"/>
          </p:cNvSpPr>
          <p:nvPr>
            <p:ph type="pic" sz="quarter" idx="16"/>
          </p:nvPr>
        </p:nvSpPr>
        <p:spPr>
          <a:xfrm>
            <a:off x="2631018" y="0"/>
            <a:ext cx="3464983" cy="6858000"/>
          </a:xfrm>
        </p:spPr>
        <p:txBody>
          <a:bodyPr anchor="ctr" anchorCtr="0"/>
          <a:lstStyle>
            <a:lvl1pPr algn="ctr">
              <a:defRPr/>
            </a:lvl1pPr>
          </a:lstStyle>
          <a:p>
            <a:pPr lvl="0"/>
            <a:r>
              <a:rPr lang="fr-FR" noProof="0"/>
              <a:t>Cliquez sur l'icône pour ajouter une image</a:t>
            </a:r>
          </a:p>
        </p:txBody>
      </p:sp>
      <p:sp>
        <p:nvSpPr>
          <p:cNvPr id="6"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7" name="Espace réservé du texte 7"/>
          <p:cNvSpPr>
            <a:spLocks noGrp="1"/>
          </p:cNvSpPr>
          <p:nvPr>
            <p:ph type="body" sz="quarter" idx="14"/>
          </p:nvPr>
        </p:nvSpPr>
        <p:spPr>
          <a:xfrm>
            <a:off x="7086600" y="2655755"/>
            <a:ext cx="4402667" cy="3390421"/>
          </a:xfrm>
        </p:spPr>
        <p:txBody>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8"/>
          <p:cNvSpPr>
            <a:spLocks noGrp="1"/>
          </p:cNvSpPr>
          <p:nvPr>
            <p:ph type="title"/>
          </p:nvPr>
        </p:nvSpPr>
        <p:spPr/>
        <p:txBody>
          <a:body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59C5B535-6C1B-0A6C-3CD8-A6ADDAFD7B19}"/>
              </a:ext>
            </a:extLst>
          </p:cNvPr>
          <p:cNvSpPr>
            <a:spLocks noGrp="1"/>
          </p:cNvSpPr>
          <p:nvPr>
            <p:ph type="sldNum" sz="quarter" idx="17"/>
          </p:nvPr>
        </p:nvSpPr>
        <p:spPr/>
        <p:txBody>
          <a:bodyPr/>
          <a:lstStyle>
            <a:lvl1pPr>
              <a:defRPr/>
            </a:lvl1pPr>
          </a:lstStyle>
          <a:p>
            <a:pPr>
              <a:defRPr/>
            </a:pPr>
            <a:fld id="{307C2976-4059-4F9B-8F25-FD7BF2FDA411}" type="slidenum">
              <a:rPr lang="fr-FR"/>
              <a:pPr>
                <a:defRPr/>
              </a:pPr>
              <a:t>‹N°›</a:t>
            </a:fld>
            <a:endParaRPr lang="fr-FR"/>
          </a:p>
        </p:txBody>
      </p:sp>
    </p:spTree>
    <p:extLst>
      <p:ext uri="{BB962C8B-B14F-4D97-AF65-F5344CB8AC3E}">
        <p14:creationId xmlns:p14="http://schemas.microsoft.com/office/powerpoint/2010/main" val="5478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 Contenu avec image et fond bleu_02">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62E702-7599-34F0-391E-468A2FF0B9E2}"/>
              </a:ext>
            </a:extLst>
          </p:cNvPr>
          <p:cNvSpPr/>
          <p:nvPr/>
        </p:nvSpPr>
        <p:spPr>
          <a:xfrm>
            <a:off x="5278438" y="0"/>
            <a:ext cx="691356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6"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7" name="Espace réservé du texte 7"/>
          <p:cNvSpPr>
            <a:spLocks noGrp="1"/>
          </p:cNvSpPr>
          <p:nvPr>
            <p:ph type="body" sz="quarter" idx="14"/>
          </p:nvPr>
        </p:nvSpPr>
        <p:spPr>
          <a:xfrm>
            <a:off x="713676" y="2413428"/>
            <a:ext cx="3850891" cy="3621249"/>
          </a:xfrm>
        </p:spPr>
        <p:txBody>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8"/>
          <p:cNvSpPr>
            <a:spLocks noGrp="1"/>
          </p:cNvSpPr>
          <p:nvPr>
            <p:ph type="title"/>
          </p:nvPr>
        </p:nvSpPr>
        <p:spPr/>
        <p:txBody>
          <a:bodyPr/>
          <a:lstStyle/>
          <a:p>
            <a:r>
              <a:rPr lang="fr-FR"/>
              <a:t>Modifiez le style du titre</a:t>
            </a:r>
            <a:endParaRPr lang="fr-FR" dirty="0"/>
          </a:p>
        </p:txBody>
      </p:sp>
      <p:sp>
        <p:nvSpPr>
          <p:cNvPr id="13" name="Espace réservé du texte 7"/>
          <p:cNvSpPr>
            <a:spLocks noGrp="1"/>
          </p:cNvSpPr>
          <p:nvPr>
            <p:ph type="body" sz="quarter" idx="15"/>
          </p:nvPr>
        </p:nvSpPr>
        <p:spPr>
          <a:xfrm>
            <a:off x="5916244" y="2424928"/>
            <a:ext cx="2362853" cy="3621249"/>
          </a:xfrm>
        </p:spPr>
        <p:txBody>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7"/>
          <p:cNvSpPr>
            <a:spLocks noGrp="1"/>
          </p:cNvSpPr>
          <p:nvPr>
            <p:ph type="body" sz="quarter" idx="16"/>
          </p:nvPr>
        </p:nvSpPr>
        <p:spPr>
          <a:xfrm>
            <a:off x="9023127" y="2424928"/>
            <a:ext cx="2362853" cy="3621249"/>
          </a:xfrm>
        </p:spPr>
        <p:txBody>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u numéro de diapositive 2">
            <a:extLst>
              <a:ext uri="{FF2B5EF4-FFF2-40B4-BE49-F238E27FC236}">
                <a16:creationId xmlns:a16="http://schemas.microsoft.com/office/drawing/2014/main" id="{6B56ECBD-E896-68EF-B0B7-25E814917446}"/>
              </a:ext>
            </a:extLst>
          </p:cNvPr>
          <p:cNvSpPr>
            <a:spLocks noGrp="1"/>
          </p:cNvSpPr>
          <p:nvPr>
            <p:ph type="sldNum" sz="quarter" idx="17"/>
          </p:nvPr>
        </p:nvSpPr>
        <p:spPr/>
        <p:txBody>
          <a:bodyPr/>
          <a:lstStyle>
            <a:lvl1pPr>
              <a:defRPr/>
            </a:lvl1pPr>
          </a:lstStyle>
          <a:p>
            <a:pPr>
              <a:defRPr/>
            </a:pPr>
            <a:fld id="{E403417E-FAF8-4ECD-82D8-3A9466FE0970}" type="slidenum">
              <a:rPr lang="fr-FR"/>
              <a:pPr>
                <a:defRPr/>
              </a:pPr>
              <a:t>‹N°›</a:t>
            </a:fld>
            <a:endParaRPr lang="fr-FR"/>
          </a:p>
        </p:txBody>
      </p:sp>
    </p:spTree>
    <p:extLst>
      <p:ext uri="{BB962C8B-B14F-4D97-AF65-F5344CB8AC3E}">
        <p14:creationId xmlns:p14="http://schemas.microsoft.com/office/powerpoint/2010/main" val="1754085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re + Image avec bloc contenu">
    <p:spTree>
      <p:nvGrpSpPr>
        <p:cNvPr id="1" name=""/>
        <p:cNvGrpSpPr/>
        <p:nvPr/>
      </p:nvGrpSpPr>
      <p:grpSpPr>
        <a:xfrm>
          <a:off x="0" y="0"/>
          <a:ext cx="0" cy="0"/>
          <a:chOff x="0" y="0"/>
          <a:chExt cx="0" cy="0"/>
        </a:xfrm>
      </p:grpSpPr>
      <p:sp>
        <p:nvSpPr>
          <p:cNvPr id="13" name="Espace réservé pour une image  12"/>
          <p:cNvSpPr>
            <a:spLocks noGrp="1"/>
          </p:cNvSpPr>
          <p:nvPr>
            <p:ph type="pic" sz="quarter" idx="10"/>
          </p:nvPr>
        </p:nvSpPr>
        <p:spPr>
          <a:xfrm>
            <a:off x="0" y="0"/>
            <a:ext cx="6096000" cy="6858000"/>
          </a:xfrm>
          <a:custGeom>
            <a:avLst/>
            <a:gdLst>
              <a:gd name="connsiteX0" fmla="*/ 423450 w 4572000"/>
              <a:gd name="connsiteY0" fmla="*/ 4895075 h 5143500"/>
              <a:gd name="connsiteX1" fmla="*/ 453930 w 4572000"/>
              <a:gd name="connsiteY1" fmla="*/ 4912979 h 5143500"/>
              <a:gd name="connsiteX2" fmla="*/ 416416 w 4572000"/>
              <a:gd name="connsiteY2" fmla="*/ 4935999 h 5143500"/>
              <a:gd name="connsiteX3" fmla="*/ 391691 w 4572000"/>
              <a:gd name="connsiteY3" fmla="*/ 4918734 h 5143500"/>
              <a:gd name="connsiteX4" fmla="*/ 423450 w 4572000"/>
              <a:gd name="connsiteY4" fmla="*/ 4895075 h 5143500"/>
              <a:gd name="connsiteX5" fmla="*/ 515529 w 4572000"/>
              <a:gd name="connsiteY5" fmla="*/ 4808537 h 5143500"/>
              <a:gd name="connsiteX6" fmla="*/ 536418 w 4572000"/>
              <a:gd name="connsiteY6" fmla="*/ 4848822 h 5143500"/>
              <a:gd name="connsiteX7" fmla="*/ 515529 w 4572000"/>
              <a:gd name="connsiteY7" fmla="*/ 4889320 h 5143500"/>
              <a:gd name="connsiteX8" fmla="*/ 494641 w 4572000"/>
              <a:gd name="connsiteY8" fmla="*/ 4848822 h 5143500"/>
              <a:gd name="connsiteX9" fmla="*/ 515529 w 4572000"/>
              <a:gd name="connsiteY9" fmla="*/ 4808537 h 5143500"/>
              <a:gd name="connsiteX10" fmla="*/ 416842 w 4572000"/>
              <a:gd name="connsiteY10" fmla="*/ 4808537 h 5143500"/>
              <a:gd name="connsiteX11" fmla="*/ 430271 w 4572000"/>
              <a:gd name="connsiteY11" fmla="*/ 4831344 h 5143500"/>
              <a:gd name="connsiteX12" fmla="*/ 414498 w 4572000"/>
              <a:gd name="connsiteY12" fmla="*/ 4855003 h 5143500"/>
              <a:gd name="connsiteX13" fmla="*/ 401922 w 4572000"/>
              <a:gd name="connsiteY13" fmla="*/ 4833262 h 5143500"/>
              <a:gd name="connsiteX14" fmla="*/ 416842 w 4572000"/>
              <a:gd name="connsiteY14" fmla="*/ 4808537 h 5143500"/>
              <a:gd name="connsiteX15" fmla="*/ 515529 w 4572000"/>
              <a:gd name="connsiteY15" fmla="*/ 4801077 h 5143500"/>
              <a:gd name="connsiteX16" fmla="*/ 471195 w 4572000"/>
              <a:gd name="connsiteY16" fmla="*/ 4849035 h 5143500"/>
              <a:gd name="connsiteX17" fmla="*/ 515529 w 4572000"/>
              <a:gd name="connsiteY17" fmla="*/ 4897206 h 5143500"/>
              <a:gd name="connsiteX18" fmla="*/ 559864 w 4572000"/>
              <a:gd name="connsiteY18" fmla="*/ 4849035 h 5143500"/>
              <a:gd name="connsiteX19" fmla="*/ 515529 w 4572000"/>
              <a:gd name="connsiteY19" fmla="*/ 4801077 h 5143500"/>
              <a:gd name="connsiteX20" fmla="*/ 414711 w 4572000"/>
              <a:gd name="connsiteY20" fmla="*/ 4801077 h 5143500"/>
              <a:gd name="connsiteX21" fmla="*/ 381247 w 4572000"/>
              <a:gd name="connsiteY21" fmla="*/ 4833262 h 5143500"/>
              <a:gd name="connsiteX22" fmla="*/ 395528 w 4572000"/>
              <a:gd name="connsiteY22" fmla="*/ 4857987 h 5143500"/>
              <a:gd name="connsiteX23" fmla="*/ 375705 w 4572000"/>
              <a:gd name="connsiteY23" fmla="*/ 4875892 h 5143500"/>
              <a:gd name="connsiteX24" fmla="*/ 395741 w 4572000"/>
              <a:gd name="connsiteY24" fmla="*/ 4895714 h 5143500"/>
              <a:gd name="connsiteX25" fmla="*/ 374000 w 4572000"/>
              <a:gd name="connsiteY25" fmla="*/ 4920013 h 5143500"/>
              <a:gd name="connsiteX26" fmla="*/ 418121 w 4572000"/>
              <a:gd name="connsiteY26" fmla="*/ 4944738 h 5143500"/>
              <a:gd name="connsiteX27" fmla="*/ 464587 w 4572000"/>
              <a:gd name="connsiteY27" fmla="*/ 4906158 h 5143500"/>
              <a:gd name="connsiteX28" fmla="*/ 457980 w 4572000"/>
              <a:gd name="connsiteY28" fmla="*/ 4887189 h 5143500"/>
              <a:gd name="connsiteX29" fmla="*/ 413858 w 4572000"/>
              <a:gd name="connsiteY29" fmla="*/ 4876957 h 5143500"/>
              <a:gd name="connsiteX30" fmla="*/ 390199 w 4572000"/>
              <a:gd name="connsiteY30" fmla="*/ 4876957 h 5143500"/>
              <a:gd name="connsiteX31" fmla="*/ 385936 w 4572000"/>
              <a:gd name="connsiteY31" fmla="*/ 4873973 h 5143500"/>
              <a:gd name="connsiteX32" fmla="*/ 416629 w 4572000"/>
              <a:gd name="connsiteY32" fmla="*/ 4862676 h 5143500"/>
              <a:gd name="connsiteX33" fmla="*/ 426860 w 4572000"/>
              <a:gd name="connsiteY33" fmla="*/ 4861398 h 5143500"/>
              <a:gd name="connsiteX34" fmla="*/ 450520 w 4572000"/>
              <a:gd name="connsiteY34" fmla="*/ 4832196 h 5143500"/>
              <a:gd name="connsiteX35" fmla="*/ 448388 w 4572000"/>
              <a:gd name="connsiteY35" fmla="*/ 4821539 h 5143500"/>
              <a:gd name="connsiteX36" fmla="*/ 447536 w 4572000"/>
              <a:gd name="connsiteY36" fmla="*/ 4817916 h 5143500"/>
              <a:gd name="connsiteX37" fmla="*/ 450520 w 4572000"/>
              <a:gd name="connsiteY37" fmla="*/ 4814292 h 5143500"/>
              <a:gd name="connsiteX38" fmla="*/ 451585 w 4572000"/>
              <a:gd name="connsiteY38" fmla="*/ 4815784 h 5143500"/>
              <a:gd name="connsiteX39" fmla="*/ 458193 w 4572000"/>
              <a:gd name="connsiteY39" fmla="*/ 4820900 h 5143500"/>
              <a:gd name="connsiteX40" fmla="*/ 466932 w 4572000"/>
              <a:gd name="connsiteY40" fmla="*/ 4810882 h 5143500"/>
              <a:gd name="connsiteX41" fmla="*/ 456701 w 4572000"/>
              <a:gd name="connsiteY41" fmla="*/ 4801717 h 5143500"/>
              <a:gd name="connsiteX42" fmla="*/ 442207 w 4572000"/>
              <a:gd name="connsiteY42" fmla="*/ 4812587 h 5143500"/>
              <a:gd name="connsiteX43" fmla="*/ 414711 w 4572000"/>
              <a:gd name="connsiteY43" fmla="*/ 4801077 h 5143500"/>
              <a:gd name="connsiteX44" fmla="*/ 883527 w 4572000"/>
              <a:gd name="connsiteY44" fmla="*/ 4760478 h 5143500"/>
              <a:gd name="connsiteX45" fmla="*/ 883527 w 4572000"/>
              <a:gd name="connsiteY45" fmla="*/ 4890078 h 5143500"/>
              <a:gd name="connsiteX46" fmla="*/ 890727 w 4572000"/>
              <a:gd name="connsiteY46" fmla="*/ 4890078 h 5143500"/>
              <a:gd name="connsiteX47" fmla="*/ 890727 w 4572000"/>
              <a:gd name="connsiteY47" fmla="*/ 4760478 h 5143500"/>
              <a:gd name="connsiteX48" fmla="*/ 685407 w 4572000"/>
              <a:gd name="connsiteY48" fmla="*/ 4738625 h 5143500"/>
              <a:gd name="connsiteX49" fmla="*/ 646827 w 4572000"/>
              <a:gd name="connsiteY49" fmla="*/ 4794043 h 5143500"/>
              <a:gd name="connsiteX50" fmla="*/ 646827 w 4572000"/>
              <a:gd name="connsiteY50" fmla="*/ 4802782 h 5143500"/>
              <a:gd name="connsiteX51" fmla="*/ 629776 w 4572000"/>
              <a:gd name="connsiteY51" fmla="*/ 4802782 h 5143500"/>
              <a:gd name="connsiteX52" fmla="*/ 629776 w 4572000"/>
              <a:gd name="connsiteY52" fmla="*/ 4813653 h 5143500"/>
              <a:gd name="connsiteX53" fmla="*/ 646827 w 4572000"/>
              <a:gd name="connsiteY53" fmla="*/ 4813653 h 5143500"/>
              <a:gd name="connsiteX54" fmla="*/ 646827 w 4572000"/>
              <a:gd name="connsiteY54" fmla="*/ 4883778 h 5143500"/>
              <a:gd name="connsiteX55" fmla="*/ 629776 w 4572000"/>
              <a:gd name="connsiteY55" fmla="*/ 4883778 h 5143500"/>
              <a:gd name="connsiteX56" fmla="*/ 629776 w 4572000"/>
              <a:gd name="connsiteY56" fmla="*/ 4894222 h 5143500"/>
              <a:gd name="connsiteX57" fmla="*/ 685194 w 4572000"/>
              <a:gd name="connsiteY57" fmla="*/ 4894222 h 5143500"/>
              <a:gd name="connsiteX58" fmla="*/ 685194 w 4572000"/>
              <a:gd name="connsiteY58" fmla="*/ 4883778 h 5143500"/>
              <a:gd name="connsiteX59" fmla="*/ 667290 w 4572000"/>
              <a:gd name="connsiteY59" fmla="*/ 4883778 h 5143500"/>
              <a:gd name="connsiteX60" fmla="*/ 667290 w 4572000"/>
              <a:gd name="connsiteY60" fmla="*/ 4813653 h 5143500"/>
              <a:gd name="connsiteX61" fmla="*/ 685194 w 4572000"/>
              <a:gd name="connsiteY61" fmla="*/ 4813653 h 5143500"/>
              <a:gd name="connsiteX62" fmla="*/ 685194 w 4572000"/>
              <a:gd name="connsiteY62" fmla="*/ 4802782 h 5143500"/>
              <a:gd name="connsiteX63" fmla="*/ 667290 w 4572000"/>
              <a:gd name="connsiteY63" fmla="*/ 4802782 h 5143500"/>
              <a:gd name="connsiteX64" fmla="*/ 667290 w 4572000"/>
              <a:gd name="connsiteY64" fmla="*/ 4779976 h 5143500"/>
              <a:gd name="connsiteX65" fmla="*/ 683276 w 4572000"/>
              <a:gd name="connsiteY65" fmla="*/ 4746511 h 5143500"/>
              <a:gd name="connsiteX66" fmla="*/ 686899 w 4572000"/>
              <a:gd name="connsiteY66" fmla="*/ 4746938 h 5143500"/>
              <a:gd name="connsiteX67" fmla="*/ 686259 w 4572000"/>
              <a:gd name="connsiteY67" fmla="*/ 4748430 h 5143500"/>
              <a:gd name="connsiteX68" fmla="*/ 685194 w 4572000"/>
              <a:gd name="connsiteY68" fmla="*/ 4751840 h 5143500"/>
              <a:gd name="connsiteX69" fmla="*/ 695851 w 4572000"/>
              <a:gd name="connsiteY69" fmla="*/ 4763563 h 5143500"/>
              <a:gd name="connsiteX70" fmla="*/ 705656 w 4572000"/>
              <a:gd name="connsiteY70" fmla="*/ 4754611 h 5143500"/>
              <a:gd name="connsiteX71" fmla="*/ 685407 w 4572000"/>
              <a:gd name="connsiteY71" fmla="*/ 4738625 h 5143500"/>
              <a:gd name="connsiteX72" fmla="*/ 360359 w 4572000"/>
              <a:gd name="connsiteY72" fmla="*/ 4738625 h 5143500"/>
              <a:gd name="connsiteX73" fmla="*/ 321779 w 4572000"/>
              <a:gd name="connsiteY73" fmla="*/ 4794043 h 5143500"/>
              <a:gd name="connsiteX74" fmla="*/ 321779 w 4572000"/>
              <a:gd name="connsiteY74" fmla="*/ 4802782 h 5143500"/>
              <a:gd name="connsiteX75" fmla="*/ 304727 w 4572000"/>
              <a:gd name="connsiteY75" fmla="*/ 4802782 h 5143500"/>
              <a:gd name="connsiteX76" fmla="*/ 304727 w 4572000"/>
              <a:gd name="connsiteY76" fmla="*/ 4813653 h 5143500"/>
              <a:gd name="connsiteX77" fmla="*/ 321779 w 4572000"/>
              <a:gd name="connsiteY77" fmla="*/ 4813653 h 5143500"/>
              <a:gd name="connsiteX78" fmla="*/ 321779 w 4572000"/>
              <a:gd name="connsiteY78" fmla="*/ 4883778 h 5143500"/>
              <a:gd name="connsiteX79" fmla="*/ 304727 w 4572000"/>
              <a:gd name="connsiteY79" fmla="*/ 4883778 h 5143500"/>
              <a:gd name="connsiteX80" fmla="*/ 304727 w 4572000"/>
              <a:gd name="connsiteY80" fmla="*/ 4894222 h 5143500"/>
              <a:gd name="connsiteX81" fmla="*/ 360146 w 4572000"/>
              <a:gd name="connsiteY81" fmla="*/ 4894222 h 5143500"/>
              <a:gd name="connsiteX82" fmla="*/ 360146 w 4572000"/>
              <a:gd name="connsiteY82" fmla="*/ 4883778 h 5143500"/>
              <a:gd name="connsiteX83" fmla="*/ 342241 w 4572000"/>
              <a:gd name="connsiteY83" fmla="*/ 4883778 h 5143500"/>
              <a:gd name="connsiteX84" fmla="*/ 342241 w 4572000"/>
              <a:gd name="connsiteY84" fmla="*/ 4813653 h 5143500"/>
              <a:gd name="connsiteX85" fmla="*/ 360146 w 4572000"/>
              <a:gd name="connsiteY85" fmla="*/ 4813653 h 5143500"/>
              <a:gd name="connsiteX86" fmla="*/ 360146 w 4572000"/>
              <a:gd name="connsiteY86" fmla="*/ 4802782 h 5143500"/>
              <a:gd name="connsiteX87" fmla="*/ 342241 w 4572000"/>
              <a:gd name="connsiteY87" fmla="*/ 4802782 h 5143500"/>
              <a:gd name="connsiteX88" fmla="*/ 342241 w 4572000"/>
              <a:gd name="connsiteY88" fmla="*/ 4779976 h 5143500"/>
              <a:gd name="connsiteX89" fmla="*/ 358227 w 4572000"/>
              <a:gd name="connsiteY89" fmla="*/ 4746511 h 5143500"/>
              <a:gd name="connsiteX90" fmla="*/ 361851 w 4572000"/>
              <a:gd name="connsiteY90" fmla="*/ 4746938 h 5143500"/>
              <a:gd name="connsiteX91" fmla="*/ 361211 w 4572000"/>
              <a:gd name="connsiteY91" fmla="*/ 4748430 h 5143500"/>
              <a:gd name="connsiteX92" fmla="*/ 360146 w 4572000"/>
              <a:gd name="connsiteY92" fmla="*/ 4751840 h 5143500"/>
              <a:gd name="connsiteX93" fmla="*/ 370803 w 4572000"/>
              <a:gd name="connsiteY93" fmla="*/ 4763563 h 5143500"/>
              <a:gd name="connsiteX94" fmla="*/ 380608 w 4572000"/>
              <a:gd name="connsiteY94" fmla="*/ 4754611 h 5143500"/>
              <a:gd name="connsiteX95" fmla="*/ 360359 w 4572000"/>
              <a:gd name="connsiteY95" fmla="*/ 4738625 h 5143500"/>
              <a:gd name="connsiteX96" fmla="*/ 284266 w 4572000"/>
              <a:gd name="connsiteY96" fmla="*/ 4738412 h 5143500"/>
              <a:gd name="connsiteX97" fmla="*/ 245686 w 4572000"/>
              <a:gd name="connsiteY97" fmla="*/ 4794044 h 5143500"/>
              <a:gd name="connsiteX98" fmla="*/ 245686 w 4572000"/>
              <a:gd name="connsiteY98" fmla="*/ 4802782 h 5143500"/>
              <a:gd name="connsiteX99" fmla="*/ 228634 w 4572000"/>
              <a:gd name="connsiteY99" fmla="*/ 4802782 h 5143500"/>
              <a:gd name="connsiteX100" fmla="*/ 228634 w 4572000"/>
              <a:gd name="connsiteY100" fmla="*/ 4813653 h 5143500"/>
              <a:gd name="connsiteX101" fmla="*/ 245686 w 4572000"/>
              <a:gd name="connsiteY101" fmla="*/ 4813653 h 5143500"/>
              <a:gd name="connsiteX102" fmla="*/ 245686 w 4572000"/>
              <a:gd name="connsiteY102" fmla="*/ 4883565 h 5143500"/>
              <a:gd name="connsiteX103" fmla="*/ 228634 w 4572000"/>
              <a:gd name="connsiteY103" fmla="*/ 4883565 h 5143500"/>
              <a:gd name="connsiteX104" fmla="*/ 228634 w 4572000"/>
              <a:gd name="connsiteY104" fmla="*/ 4894009 h 5143500"/>
              <a:gd name="connsiteX105" fmla="*/ 284052 w 4572000"/>
              <a:gd name="connsiteY105" fmla="*/ 4894009 h 5143500"/>
              <a:gd name="connsiteX106" fmla="*/ 284052 w 4572000"/>
              <a:gd name="connsiteY106" fmla="*/ 4883565 h 5143500"/>
              <a:gd name="connsiteX107" fmla="*/ 266148 w 4572000"/>
              <a:gd name="connsiteY107" fmla="*/ 4883565 h 5143500"/>
              <a:gd name="connsiteX108" fmla="*/ 266148 w 4572000"/>
              <a:gd name="connsiteY108" fmla="*/ 4813440 h 5143500"/>
              <a:gd name="connsiteX109" fmla="*/ 284052 w 4572000"/>
              <a:gd name="connsiteY109" fmla="*/ 4813440 h 5143500"/>
              <a:gd name="connsiteX110" fmla="*/ 284052 w 4572000"/>
              <a:gd name="connsiteY110" fmla="*/ 4802569 h 5143500"/>
              <a:gd name="connsiteX111" fmla="*/ 266148 w 4572000"/>
              <a:gd name="connsiteY111" fmla="*/ 4802569 h 5143500"/>
              <a:gd name="connsiteX112" fmla="*/ 266148 w 4572000"/>
              <a:gd name="connsiteY112" fmla="*/ 4779763 h 5143500"/>
              <a:gd name="connsiteX113" fmla="*/ 282134 w 4572000"/>
              <a:gd name="connsiteY113" fmla="*/ 4746298 h 5143500"/>
              <a:gd name="connsiteX114" fmla="*/ 285758 w 4572000"/>
              <a:gd name="connsiteY114" fmla="*/ 4746725 h 5143500"/>
              <a:gd name="connsiteX115" fmla="*/ 285118 w 4572000"/>
              <a:gd name="connsiteY115" fmla="*/ 4748217 h 5143500"/>
              <a:gd name="connsiteX116" fmla="*/ 284052 w 4572000"/>
              <a:gd name="connsiteY116" fmla="*/ 4751627 h 5143500"/>
              <a:gd name="connsiteX117" fmla="*/ 294710 w 4572000"/>
              <a:gd name="connsiteY117" fmla="*/ 4763350 h 5143500"/>
              <a:gd name="connsiteX118" fmla="*/ 304514 w 4572000"/>
              <a:gd name="connsiteY118" fmla="*/ 4754398 h 5143500"/>
              <a:gd name="connsiteX119" fmla="*/ 284266 w 4572000"/>
              <a:gd name="connsiteY119" fmla="*/ 4738412 h 5143500"/>
              <a:gd name="connsiteX120" fmla="*/ 603346 w 4572000"/>
              <a:gd name="connsiteY120" fmla="*/ 4735854 h 5143500"/>
              <a:gd name="connsiteX121" fmla="*/ 601427 w 4572000"/>
              <a:gd name="connsiteY121" fmla="*/ 4736280 h 5143500"/>
              <a:gd name="connsiteX122" fmla="*/ 576916 w 4572000"/>
              <a:gd name="connsiteY122" fmla="*/ 4738199 h 5143500"/>
              <a:gd name="connsiteX123" fmla="*/ 565832 w 4572000"/>
              <a:gd name="connsiteY123" fmla="*/ 4738199 h 5143500"/>
              <a:gd name="connsiteX124" fmla="*/ 565832 w 4572000"/>
              <a:gd name="connsiteY124" fmla="*/ 4748643 h 5143500"/>
              <a:gd name="connsiteX125" fmla="*/ 582884 w 4572000"/>
              <a:gd name="connsiteY125" fmla="*/ 4748643 h 5143500"/>
              <a:gd name="connsiteX126" fmla="*/ 582884 w 4572000"/>
              <a:gd name="connsiteY126" fmla="*/ 4883565 h 5143500"/>
              <a:gd name="connsiteX127" fmla="*/ 565832 w 4572000"/>
              <a:gd name="connsiteY127" fmla="*/ 4883565 h 5143500"/>
              <a:gd name="connsiteX128" fmla="*/ 565832 w 4572000"/>
              <a:gd name="connsiteY128" fmla="*/ 4894009 h 5143500"/>
              <a:gd name="connsiteX129" fmla="*/ 620398 w 4572000"/>
              <a:gd name="connsiteY129" fmla="*/ 4894009 h 5143500"/>
              <a:gd name="connsiteX130" fmla="*/ 620398 w 4572000"/>
              <a:gd name="connsiteY130" fmla="*/ 4883565 h 5143500"/>
              <a:gd name="connsiteX131" fmla="*/ 603346 w 4572000"/>
              <a:gd name="connsiteY131" fmla="*/ 4883565 h 5143500"/>
              <a:gd name="connsiteX132" fmla="*/ 603346 w 4572000"/>
              <a:gd name="connsiteY132" fmla="*/ 4735854 h 5143500"/>
              <a:gd name="connsiteX133" fmla="*/ 763632 w 4572000"/>
              <a:gd name="connsiteY133" fmla="*/ 4712195 h 5143500"/>
              <a:gd name="connsiteX134" fmla="*/ 761927 w 4572000"/>
              <a:gd name="connsiteY134" fmla="*/ 4713047 h 5143500"/>
              <a:gd name="connsiteX135" fmla="*/ 762566 w 4572000"/>
              <a:gd name="connsiteY135" fmla="*/ 4714326 h 5143500"/>
              <a:gd name="connsiteX136" fmla="*/ 762779 w 4572000"/>
              <a:gd name="connsiteY136" fmla="*/ 4714539 h 5143500"/>
              <a:gd name="connsiteX137" fmla="*/ 762353 w 4572000"/>
              <a:gd name="connsiteY137" fmla="*/ 4714752 h 5143500"/>
              <a:gd name="connsiteX138" fmla="*/ 762353 w 4572000"/>
              <a:gd name="connsiteY138" fmla="*/ 4715605 h 5143500"/>
              <a:gd name="connsiteX139" fmla="*/ 761927 w 4572000"/>
              <a:gd name="connsiteY139" fmla="*/ 4715392 h 5143500"/>
              <a:gd name="connsiteX140" fmla="*/ 760008 w 4572000"/>
              <a:gd name="connsiteY140" fmla="*/ 4716244 h 5143500"/>
              <a:gd name="connsiteX141" fmla="*/ 759795 w 4572000"/>
              <a:gd name="connsiteY141" fmla="*/ 4718163 h 5143500"/>
              <a:gd name="connsiteX142" fmla="*/ 764485 w 4572000"/>
              <a:gd name="connsiteY142" fmla="*/ 4718589 h 5143500"/>
              <a:gd name="connsiteX143" fmla="*/ 763845 w 4572000"/>
              <a:gd name="connsiteY143" fmla="*/ 4720294 h 5143500"/>
              <a:gd name="connsiteX144" fmla="*/ 763206 w 4572000"/>
              <a:gd name="connsiteY144" fmla="*/ 4721147 h 5143500"/>
              <a:gd name="connsiteX145" fmla="*/ 763419 w 4572000"/>
              <a:gd name="connsiteY145" fmla="*/ 4723065 h 5143500"/>
              <a:gd name="connsiteX146" fmla="*/ 763206 w 4572000"/>
              <a:gd name="connsiteY146" fmla="*/ 4724983 h 5143500"/>
              <a:gd name="connsiteX147" fmla="*/ 761927 w 4572000"/>
              <a:gd name="connsiteY147" fmla="*/ 4731378 h 5143500"/>
              <a:gd name="connsiteX148" fmla="*/ 759582 w 4572000"/>
              <a:gd name="connsiteY148" fmla="*/ 4732657 h 5143500"/>
              <a:gd name="connsiteX149" fmla="*/ 756598 w 4572000"/>
              <a:gd name="connsiteY149" fmla="*/ 4732870 h 5143500"/>
              <a:gd name="connsiteX150" fmla="*/ 758090 w 4572000"/>
              <a:gd name="connsiteY150" fmla="*/ 4730099 h 5143500"/>
              <a:gd name="connsiteX151" fmla="*/ 757238 w 4572000"/>
              <a:gd name="connsiteY151" fmla="*/ 4728820 h 5143500"/>
              <a:gd name="connsiteX152" fmla="*/ 758303 w 4572000"/>
              <a:gd name="connsiteY152" fmla="*/ 4726475 h 5143500"/>
              <a:gd name="connsiteX153" fmla="*/ 758516 w 4572000"/>
              <a:gd name="connsiteY153" fmla="*/ 4723705 h 5143500"/>
              <a:gd name="connsiteX154" fmla="*/ 757877 w 4572000"/>
              <a:gd name="connsiteY154" fmla="*/ 4721147 h 5143500"/>
              <a:gd name="connsiteX155" fmla="*/ 754466 w 4572000"/>
              <a:gd name="connsiteY155" fmla="*/ 4717097 h 5143500"/>
              <a:gd name="connsiteX156" fmla="*/ 750843 w 4572000"/>
              <a:gd name="connsiteY156" fmla="*/ 4716244 h 5143500"/>
              <a:gd name="connsiteX157" fmla="*/ 747646 w 4572000"/>
              <a:gd name="connsiteY157" fmla="*/ 4713473 h 5143500"/>
              <a:gd name="connsiteX158" fmla="*/ 745088 w 4572000"/>
              <a:gd name="connsiteY158" fmla="*/ 4713260 h 5143500"/>
              <a:gd name="connsiteX159" fmla="*/ 745728 w 4572000"/>
              <a:gd name="connsiteY159" fmla="*/ 4714113 h 5143500"/>
              <a:gd name="connsiteX160" fmla="*/ 742104 w 4572000"/>
              <a:gd name="connsiteY160" fmla="*/ 4714113 h 5143500"/>
              <a:gd name="connsiteX161" fmla="*/ 742530 w 4572000"/>
              <a:gd name="connsiteY161" fmla="*/ 4714539 h 5143500"/>
              <a:gd name="connsiteX162" fmla="*/ 735070 w 4572000"/>
              <a:gd name="connsiteY162" fmla="*/ 4719868 h 5143500"/>
              <a:gd name="connsiteX163" fmla="*/ 735283 w 4572000"/>
              <a:gd name="connsiteY163" fmla="*/ 4729673 h 5143500"/>
              <a:gd name="connsiteX164" fmla="*/ 736349 w 4572000"/>
              <a:gd name="connsiteY164" fmla="*/ 4728181 h 5143500"/>
              <a:gd name="connsiteX165" fmla="*/ 737415 w 4572000"/>
              <a:gd name="connsiteY165" fmla="*/ 4730525 h 5143500"/>
              <a:gd name="connsiteX166" fmla="*/ 739120 w 4572000"/>
              <a:gd name="connsiteY166" fmla="*/ 4729246 h 5143500"/>
              <a:gd name="connsiteX167" fmla="*/ 739546 w 4572000"/>
              <a:gd name="connsiteY167" fmla="*/ 4729673 h 5143500"/>
              <a:gd name="connsiteX168" fmla="*/ 740186 w 4572000"/>
              <a:gd name="connsiteY168" fmla="*/ 4730312 h 5143500"/>
              <a:gd name="connsiteX169" fmla="*/ 737415 w 4572000"/>
              <a:gd name="connsiteY169" fmla="*/ 4733722 h 5143500"/>
              <a:gd name="connsiteX170" fmla="*/ 739760 w 4572000"/>
              <a:gd name="connsiteY170" fmla="*/ 4737559 h 5143500"/>
              <a:gd name="connsiteX171" fmla="*/ 744449 w 4572000"/>
              <a:gd name="connsiteY171" fmla="*/ 4739904 h 5143500"/>
              <a:gd name="connsiteX172" fmla="*/ 744022 w 4572000"/>
              <a:gd name="connsiteY172" fmla="*/ 4737772 h 5143500"/>
              <a:gd name="connsiteX173" fmla="*/ 747220 w 4572000"/>
              <a:gd name="connsiteY173" fmla="*/ 4740117 h 5143500"/>
              <a:gd name="connsiteX174" fmla="*/ 749138 w 4572000"/>
              <a:gd name="connsiteY174" fmla="*/ 4742248 h 5143500"/>
              <a:gd name="connsiteX175" fmla="*/ 749564 w 4572000"/>
              <a:gd name="connsiteY175" fmla="*/ 4741609 h 5143500"/>
              <a:gd name="connsiteX176" fmla="*/ 750417 w 4572000"/>
              <a:gd name="connsiteY176" fmla="*/ 4742035 h 5143500"/>
              <a:gd name="connsiteX177" fmla="*/ 750630 w 4572000"/>
              <a:gd name="connsiteY177" fmla="*/ 4742674 h 5143500"/>
              <a:gd name="connsiteX178" fmla="*/ 749778 w 4572000"/>
              <a:gd name="connsiteY178" fmla="*/ 4743101 h 5143500"/>
              <a:gd name="connsiteX179" fmla="*/ 752335 w 4572000"/>
              <a:gd name="connsiteY179" fmla="*/ 4745446 h 5143500"/>
              <a:gd name="connsiteX180" fmla="*/ 753401 w 4572000"/>
              <a:gd name="connsiteY180" fmla="*/ 4748216 h 5143500"/>
              <a:gd name="connsiteX181" fmla="*/ 752974 w 4572000"/>
              <a:gd name="connsiteY181" fmla="*/ 4752053 h 5143500"/>
              <a:gd name="connsiteX182" fmla="*/ 750843 w 4572000"/>
              <a:gd name="connsiteY182" fmla="*/ 4756742 h 5143500"/>
              <a:gd name="connsiteX183" fmla="*/ 750204 w 4572000"/>
              <a:gd name="connsiteY183" fmla="*/ 4758021 h 5143500"/>
              <a:gd name="connsiteX184" fmla="*/ 748925 w 4572000"/>
              <a:gd name="connsiteY184" fmla="*/ 4759300 h 5143500"/>
              <a:gd name="connsiteX185" fmla="*/ 747220 w 4572000"/>
              <a:gd name="connsiteY185" fmla="*/ 4759727 h 5143500"/>
              <a:gd name="connsiteX186" fmla="*/ 746580 w 4572000"/>
              <a:gd name="connsiteY186" fmla="*/ 4760792 h 5143500"/>
              <a:gd name="connsiteX187" fmla="*/ 750417 w 4572000"/>
              <a:gd name="connsiteY187" fmla="*/ 4761005 h 5143500"/>
              <a:gd name="connsiteX188" fmla="*/ 754254 w 4572000"/>
              <a:gd name="connsiteY188" fmla="*/ 4762923 h 5143500"/>
              <a:gd name="connsiteX189" fmla="*/ 754254 w 4572000"/>
              <a:gd name="connsiteY189" fmla="*/ 4761431 h 5143500"/>
              <a:gd name="connsiteX190" fmla="*/ 752335 w 4572000"/>
              <a:gd name="connsiteY190" fmla="*/ 4759939 h 5143500"/>
              <a:gd name="connsiteX191" fmla="*/ 752548 w 4572000"/>
              <a:gd name="connsiteY191" fmla="*/ 4758661 h 5143500"/>
              <a:gd name="connsiteX192" fmla="*/ 756598 w 4572000"/>
              <a:gd name="connsiteY192" fmla="*/ 4751627 h 5143500"/>
              <a:gd name="connsiteX193" fmla="*/ 758090 w 4572000"/>
              <a:gd name="connsiteY193" fmla="*/ 4750987 h 5143500"/>
              <a:gd name="connsiteX194" fmla="*/ 759369 w 4572000"/>
              <a:gd name="connsiteY194" fmla="*/ 4750135 h 5143500"/>
              <a:gd name="connsiteX195" fmla="*/ 762353 w 4572000"/>
              <a:gd name="connsiteY195" fmla="*/ 4751840 h 5143500"/>
              <a:gd name="connsiteX196" fmla="*/ 765337 w 4572000"/>
              <a:gd name="connsiteY196" fmla="*/ 4756103 h 5143500"/>
              <a:gd name="connsiteX197" fmla="*/ 766403 w 4572000"/>
              <a:gd name="connsiteY197" fmla="*/ 4758021 h 5143500"/>
              <a:gd name="connsiteX198" fmla="*/ 766829 w 4572000"/>
              <a:gd name="connsiteY198" fmla="*/ 4759300 h 5143500"/>
              <a:gd name="connsiteX199" fmla="*/ 765550 w 4572000"/>
              <a:gd name="connsiteY199" fmla="*/ 4760579 h 5143500"/>
              <a:gd name="connsiteX200" fmla="*/ 766190 w 4572000"/>
              <a:gd name="connsiteY200" fmla="*/ 4761858 h 5143500"/>
              <a:gd name="connsiteX201" fmla="*/ 769174 w 4572000"/>
              <a:gd name="connsiteY201" fmla="*/ 4759300 h 5143500"/>
              <a:gd name="connsiteX202" fmla="*/ 772584 w 4572000"/>
              <a:gd name="connsiteY202" fmla="*/ 4757808 h 5143500"/>
              <a:gd name="connsiteX203" fmla="*/ 771945 w 4572000"/>
              <a:gd name="connsiteY203" fmla="*/ 4756742 h 5143500"/>
              <a:gd name="connsiteX204" fmla="*/ 769813 w 4572000"/>
              <a:gd name="connsiteY204" fmla="*/ 4757382 h 5143500"/>
              <a:gd name="connsiteX205" fmla="*/ 768321 w 4572000"/>
              <a:gd name="connsiteY205" fmla="*/ 4756955 h 5143500"/>
              <a:gd name="connsiteX206" fmla="*/ 764485 w 4572000"/>
              <a:gd name="connsiteY206" fmla="*/ 4750348 h 5143500"/>
              <a:gd name="connsiteX207" fmla="*/ 765337 w 4572000"/>
              <a:gd name="connsiteY207" fmla="*/ 4747577 h 5143500"/>
              <a:gd name="connsiteX208" fmla="*/ 771945 w 4572000"/>
              <a:gd name="connsiteY208" fmla="*/ 4744380 h 5143500"/>
              <a:gd name="connsiteX209" fmla="*/ 775994 w 4572000"/>
              <a:gd name="connsiteY209" fmla="*/ 4736920 h 5143500"/>
              <a:gd name="connsiteX210" fmla="*/ 773437 w 4572000"/>
              <a:gd name="connsiteY210" fmla="*/ 4725197 h 5143500"/>
              <a:gd name="connsiteX211" fmla="*/ 774502 w 4572000"/>
              <a:gd name="connsiteY211" fmla="*/ 4723491 h 5143500"/>
              <a:gd name="connsiteX212" fmla="*/ 770239 w 4572000"/>
              <a:gd name="connsiteY212" fmla="*/ 4717949 h 5143500"/>
              <a:gd name="connsiteX213" fmla="*/ 772371 w 4572000"/>
              <a:gd name="connsiteY213" fmla="*/ 4714752 h 5143500"/>
              <a:gd name="connsiteX214" fmla="*/ 769600 w 4572000"/>
              <a:gd name="connsiteY214" fmla="*/ 4715179 h 5143500"/>
              <a:gd name="connsiteX215" fmla="*/ 767255 w 4572000"/>
              <a:gd name="connsiteY215" fmla="*/ 4712195 h 5143500"/>
              <a:gd name="connsiteX216" fmla="*/ 765763 w 4572000"/>
              <a:gd name="connsiteY216" fmla="*/ 4713047 h 5143500"/>
              <a:gd name="connsiteX217" fmla="*/ 763632 w 4572000"/>
              <a:gd name="connsiteY217" fmla="*/ 4712195 h 5143500"/>
              <a:gd name="connsiteX218" fmla="*/ 757024 w 4572000"/>
              <a:gd name="connsiteY218" fmla="*/ 4702390 h 5143500"/>
              <a:gd name="connsiteX219" fmla="*/ 790062 w 4572000"/>
              <a:gd name="connsiteY219" fmla="*/ 4735428 h 5143500"/>
              <a:gd name="connsiteX220" fmla="*/ 757024 w 4572000"/>
              <a:gd name="connsiteY220" fmla="*/ 4768466 h 5143500"/>
              <a:gd name="connsiteX221" fmla="*/ 723987 w 4572000"/>
              <a:gd name="connsiteY221" fmla="*/ 4735428 h 5143500"/>
              <a:gd name="connsiteX222" fmla="*/ 757024 w 4572000"/>
              <a:gd name="connsiteY222" fmla="*/ 4702390 h 5143500"/>
              <a:gd name="connsiteX223" fmla="*/ 757024 w 4572000"/>
              <a:gd name="connsiteY223" fmla="*/ 4695143 h 5143500"/>
              <a:gd name="connsiteX224" fmla="*/ 716740 w 4572000"/>
              <a:gd name="connsiteY224" fmla="*/ 4735428 h 5143500"/>
              <a:gd name="connsiteX225" fmla="*/ 757024 w 4572000"/>
              <a:gd name="connsiteY225" fmla="*/ 4775713 h 5143500"/>
              <a:gd name="connsiteX226" fmla="*/ 797309 w 4572000"/>
              <a:gd name="connsiteY226" fmla="*/ 4735428 h 5143500"/>
              <a:gd name="connsiteX227" fmla="*/ 757024 w 4572000"/>
              <a:gd name="connsiteY227" fmla="*/ 4695143 h 5143500"/>
              <a:gd name="connsiteX228" fmla="*/ 0 w 4572000"/>
              <a:gd name="connsiteY228" fmla="*/ 0 h 5143500"/>
              <a:gd name="connsiteX229" fmla="*/ 4572000 w 4572000"/>
              <a:gd name="connsiteY229" fmla="*/ 0 h 5143500"/>
              <a:gd name="connsiteX230" fmla="*/ 4572000 w 4572000"/>
              <a:gd name="connsiteY230" fmla="*/ 5143500 h 5143500"/>
              <a:gd name="connsiteX231" fmla="*/ 0 w 4572000"/>
              <a:gd name="connsiteY23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4572000" h="5143500">
                <a:moveTo>
                  <a:pt x="423450" y="4895075"/>
                </a:moveTo>
                <a:cubicBezTo>
                  <a:pt x="452012" y="4895075"/>
                  <a:pt x="453930" y="4901896"/>
                  <a:pt x="453930" y="4912979"/>
                </a:cubicBezTo>
                <a:cubicBezTo>
                  <a:pt x="453930" y="4917029"/>
                  <a:pt x="452012" y="4935999"/>
                  <a:pt x="416416" y="4935999"/>
                </a:cubicBezTo>
                <a:cubicBezTo>
                  <a:pt x="404906" y="4935999"/>
                  <a:pt x="391691" y="4931523"/>
                  <a:pt x="391691" y="4918734"/>
                </a:cubicBezTo>
                <a:cubicBezTo>
                  <a:pt x="391691" y="4911061"/>
                  <a:pt x="399578" y="4895075"/>
                  <a:pt x="423450" y="4895075"/>
                </a:cubicBezTo>
                <a:close/>
                <a:moveTo>
                  <a:pt x="515529" y="4808537"/>
                </a:moveTo>
                <a:cubicBezTo>
                  <a:pt x="534926" y="4808537"/>
                  <a:pt x="536418" y="4826868"/>
                  <a:pt x="536418" y="4848822"/>
                </a:cubicBezTo>
                <a:cubicBezTo>
                  <a:pt x="536418" y="4870989"/>
                  <a:pt x="534926" y="4889320"/>
                  <a:pt x="515529" y="4889320"/>
                </a:cubicBezTo>
                <a:cubicBezTo>
                  <a:pt x="496133" y="4889320"/>
                  <a:pt x="494641" y="4870989"/>
                  <a:pt x="494641" y="4848822"/>
                </a:cubicBezTo>
                <a:cubicBezTo>
                  <a:pt x="494641" y="4826868"/>
                  <a:pt x="496133" y="4808537"/>
                  <a:pt x="515529" y="4808537"/>
                </a:cubicBezTo>
                <a:close/>
                <a:moveTo>
                  <a:pt x="416842" y="4808537"/>
                </a:moveTo>
                <a:cubicBezTo>
                  <a:pt x="426221" y="4808537"/>
                  <a:pt x="430271" y="4815571"/>
                  <a:pt x="430271" y="4831344"/>
                </a:cubicBezTo>
                <a:cubicBezTo>
                  <a:pt x="430271" y="4845199"/>
                  <a:pt x="429205" y="4855003"/>
                  <a:pt x="414498" y="4855003"/>
                </a:cubicBezTo>
                <a:cubicBezTo>
                  <a:pt x="406185" y="4855003"/>
                  <a:pt x="401922" y="4847756"/>
                  <a:pt x="401922" y="4833262"/>
                </a:cubicBezTo>
                <a:cubicBezTo>
                  <a:pt x="401922" y="4812587"/>
                  <a:pt x="407251" y="4808537"/>
                  <a:pt x="416842" y="4808537"/>
                </a:cubicBezTo>
                <a:close/>
                <a:moveTo>
                  <a:pt x="515529" y="4801077"/>
                </a:moveTo>
                <a:cubicBezTo>
                  <a:pt x="490591" y="4801077"/>
                  <a:pt x="471195" y="4822179"/>
                  <a:pt x="471195" y="4849035"/>
                </a:cubicBezTo>
                <a:cubicBezTo>
                  <a:pt x="471195" y="4876105"/>
                  <a:pt x="490591" y="4897206"/>
                  <a:pt x="515529" y="4897206"/>
                </a:cubicBezTo>
                <a:cubicBezTo>
                  <a:pt x="540467" y="4897206"/>
                  <a:pt x="559864" y="4876105"/>
                  <a:pt x="559864" y="4849035"/>
                </a:cubicBezTo>
                <a:cubicBezTo>
                  <a:pt x="559864" y="4821966"/>
                  <a:pt x="540467" y="4801077"/>
                  <a:pt x="515529" y="4801077"/>
                </a:cubicBezTo>
                <a:close/>
                <a:moveTo>
                  <a:pt x="414711" y="4801077"/>
                </a:moveTo>
                <a:cubicBezTo>
                  <a:pt x="392757" y="4801077"/>
                  <a:pt x="381247" y="4817276"/>
                  <a:pt x="381247" y="4833262"/>
                </a:cubicBezTo>
                <a:cubicBezTo>
                  <a:pt x="381247" y="4844133"/>
                  <a:pt x="385936" y="4852232"/>
                  <a:pt x="395528" y="4857987"/>
                </a:cubicBezTo>
                <a:cubicBezTo>
                  <a:pt x="382526" y="4860758"/>
                  <a:pt x="375705" y="4866726"/>
                  <a:pt x="375705" y="4875892"/>
                </a:cubicBezTo>
                <a:cubicBezTo>
                  <a:pt x="375705" y="4890385"/>
                  <a:pt x="385723" y="4894009"/>
                  <a:pt x="395741" y="4895714"/>
                </a:cubicBezTo>
                <a:cubicBezTo>
                  <a:pt x="381247" y="4900617"/>
                  <a:pt x="374000" y="4908503"/>
                  <a:pt x="374000" y="4920013"/>
                </a:cubicBezTo>
                <a:cubicBezTo>
                  <a:pt x="374000" y="4928539"/>
                  <a:pt x="383165" y="4944738"/>
                  <a:pt x="418121" y="4944738"/>
                </a:cubicBezTo>
                <a:cubicBezTo>
                  <a:pt x="439649" y="4944738"/>
                  <a:pt x="464587" y="4934720"/>
                  <a:pt x="464587" y="4906158"/>
                </a:cubicBezTo>
                <a:cubicBezTo>
                  <a:pt x="464587" y="4898485"/>
                  <a:pt x="462456" y="4892304"/>
                  <a:pt x="457980" y="4887189"/>
                </a:cubicBezTo>
                <a:cubicBezTo>
                  <a:pt x="450732" y="4878236"/>
                  <a:pt x="444552" y="4876957"/>
                  <a:pt x="413858" y="4876957"/>
                </a:cubicBezTo>
                <a:lnTo>
                  <a:pt x="390199" y="4876957"/>
                </a:lnTo>
                <a:cubicBezTo>
                  <a:pt x="387641" y="4876957"/>
                  <a:pt x="385936" y="4875465"/>
                  <a:pt x="385936" y="4873973"/>
                </a:cubicBezTo>
                <a:cubicBezTo>
                  <a:pt x="385936" y="4866087"/>
                  <a:pt x="400217" y="4864382"/>
                  <a:pt x="416629" y="4862676"/>
                </a:cubicBezTo>
                <a:lnTo>
                  <a:pt x="426860" y="4861398"/>
                </a:lnTo>
                <a:cubicBezTo>
                  <a:pt x="431549" y="4860971"/>
                  <a:pt x="450520" y="4854364"/>
                  <a:pt x="450520" y="4832196"/>
                </a:cubicBezTo>
                <a:cubicBezTo>
                  <a:pt x="450520" y="4828147"/>
                  <a:pt x="449240" y="4824310"/>
                  <a:pt x="448388" y="4821539"/>
                </a:cubicBezTo>
                <a:cubicBezTo>
                  <a:pt x="447962" y="4820047"/>
                  <a:pt x="447536" y="4818555"/>
                  <a:pt x="447536" y="4817916"/>
                </a:cubicBezTo>
                <a:cubicBezTo>
                  <a:pt x="447536" y="4816637"/>
                  <a:pt x="449240" y="4814505"/>
                  <a:pt x="450520" y="4814292"/>
                </a:cubicBezTo>
                <a:cubicBezTo>
                  <a:pt x="450732" y="4814505"/>
                  <a:pt x="451372" y="4815145"/>
                  <a:pt x="451585" y="4815784"/>
                </a:cubicBezTo>
                <a:cubicBezTo>
                  <a:pt x="453077" y="4817916"/>
                  <a:pt x="455209" y="4820900"/>
                  <a:pt x="458193" y="4820900"/>
                </a:cubicBezTo>
                <a:cubicBezTo>
                  <a:pt x="463308" y="4820900"/>
                  <a:pt x="466932" y="4816850"/>
                  <a:pt x="466932" y="4810882"/>
                </a:cubicBezTo>
                <a:cubicBezTo>
                  <a:pt x="466932" y="4804061"/>
                  <a:pt x="461390" y="4801717"/>
                  <a:pt x="456701" y="4801717"/>
                </a:cubicBezTo>
                <a:cubicBezTo>
                  <a:pt x="449240" y="4801717"/>
                  <a:pt x="444552" y="4808111"/>
                  <a:pt x="442207" y="4812587"/>
                </a:cubicBezTo>
                <a:cubicBezTo>
                  <a:pt x="436025" y="4804914"/>
                  <a:pt x="427073" y="4801077"/>
                  <a:pt x="414711" y="4801077"/>
                </a:cubicBezTo>
                <a:close/>
                <a:moveTo>
                  <a:pt x="883527" y="4760478"/>
                </a:moveTo>
                <a:lnTo>
                  <a:pt x="883527" y="4890078"/>
                </a:lnTo>
                <a:lnTo>
                  <a:pt x="890727" y="4890078"/>
                </a:lnTo>
                <a:lnTo>
                  <a:pt x="890727" y="4760478"/>
                </a:lnTo>
                <a:close/>
                <a:moveTo>
                  <a:pt x="685407" y="4738625"/>
                </a:moveTo>
                <a:cubicBezTo>
                  <a:pt x="660895" y="4738625"/>
                  <a:pt x="646827" y="4758661"/>
                  <a:pt x="646827" y="4794043"/>
                </a:cubicBezTo>
                <a:cubicBezTo>
                  <a:pt x="646827" y="4794043"/>
                  <a:pt x="646827" y="4800437"/>
                  <a:pt x="646827" y="4802782"/>
                </a:cubicBezTo>
                <a:cubicBezTo>
                  <a:pt x="644270" y="4802782"/>
                  <a:pt x="629776" y="4802782"/>
                  <a:pt x="629776" y="4802782"/>
                </a:cubicBezTo>
                <a:lnTo>
                  <a:pt x="629776" y="4813653"/>
                </a:lnTo>
                <a:cubicBezTo>
                  <a:pt x="629776" y="4813653"/>
                  <a:pt x="644270" y="4813653"/>
                  <a:pt x="646827" y="4813653"/>
                </a:cubicBezTo>
                <a:cubicBezTo>
                  <a:pt x="646827" y="4816637"/>
                  <a:pt x="646827" y="4880794"/>
                  <a:pt x="646827" y="4883778"/>
                </a:cubicBezTo>
                <a:cubicBezTo>
                  <a:pt x="644270" y="4883778"/>
                  <a:pt x="629776" y="4883778"/>
                  <a:pt x="629776" y="4883778"/>
                </a:cubicBezTo>
                <a:lnTo>
                  <a:pt x="629776" y="4894222"/>
                </a:lnTo>
                <a:lnTo>
                  <a:pt x="685194" y="4894222"/>
                </a:lnTo>
                <a:lnTo>
                  <a:pt x="685194" y="4883778"/>
                </a:lnTo>
                <a:cubicBezTo>
                  <a:pt x="685194" y="4883778"/>
                  <a:pt x="669847" y="4883778"/>
                  <a:pt x="667290" y="4883778"/>
                </a:cubicBezTo>
                <a:cubicBezTo>
                  <a:pt x="667290" y="4880794"/>
                  <a:pt x="667290" y="4816637"/>
                  <a:pt x="667290" y="4813653"/>
                </a:cubicBezTo>
                <a:cubicBezTo>
                  <a:pt x="669847" y="4813653"/>
                  <a:pt x="685194" y="4813653"/>
                  <a:pt x="685194" y="4813653"/>
                </a:cubicBezTo>
                <a:lnTo>
                  <a:pt x="685194" y="4802782"/>
                </a:lnTo>
                <a:cubicBezTo>
                  <a:pt x="685194" y="4802782"/>
                  <a:pt x="669847" y="4802782"/>
                  <a:pt x="667290" y="4802782"/>
                </a:cubicBezTo>
                <a:cubicBezTo>
                  <a:pt x="667290" y="4800011"/>
                  <a:pt x="667290" y="4779976"/>
                  <a:pt x="667290" y="4779976"/>
                </a:cubicBezTo>
                <a:cubicBezTo>
                  <a:pt x="667290" y="4759300"/>
                  <a:pt x="673471" y="4746511"/>
                  <a:pt x="683276" y="4746511"/>
                </a:cubicBezTo>
                <a:cubicBezTo>
                  <a:pt x="684767" y="4746511"/>
                  <a:pt x="686259" y="4746724"/>
                  <a:pt x="686899" y="4746938"/>
                </a:cubicBezTo>
                <a:cubicBezTo>
                  <a:pt x="686686" y="4747577"/>
                  <a:pt x="686686" y="4748003"/>
                  <a:pt x="686259" y="4748430"/>
                </a:cubicBezTo>
                <a:cubicBezTo>
                  <a:pt x="685833" y="4749282"/>
                  <a:pt x="685194" y="4750135"/>
                  <a:pt x="685194" y="4751840"/>
                </a:cubicBezTo>
                <a:cubicBezTo>
                  <a:pt x="685194" y="4759087"/>
                  <a:pt x="689244" y="4763563"/>
                  <a:pt x="695851" y="4763563"/>
                </a:cubicBezTo>
                <a:cubicBezTo>
                  <a:pt x="700540" y="4763563"/>
                  <a:pt x="705656" y="4759939"/>
                  <a:pt x="705656" y="4754611"/>
                </a:cubicBezTo>
                <a:cubicBezTo>
                  <a:pt x="705656" y="4743527"/>
                  <a:pt x="695425" y="4738625"/>
                  <a:pt x="685407" y="4738625"/>
                </a:cubicBezTo>
                <a:close/>
                <a:moveTo>
                  <a:pt x="360359" y="4738625"/>
                </a:moveTo>
                <a:cubicBezTo>
                  <a:pt x="335847" y="4738625"/>
                  <a:pt x="321779" y="4758661"/>
                  <a:pt x="321779" y="4794043"/>
                </a:cubicBezTo>
                <a:cubicBezTo>
                  <a:pt x="321779" y="4794043"/>
                  <a:pt x="321779" y="4800437"/>
                  <a:pt x="321779" y="4802782"/>
                </a:cubicBezTo>
                <a:cubicBezTo>
                  <a:pt x="319221" y="4802782"/>
                  <a:pt x="304727" y="4802782"/>
                  <a:pt x="304727" y="4802782"/>
                </a:cubicBezTo>
                <a:lnTo>
                  <a:pt x="304727" y="4813653"/>
                </a:lnTo>
                <a:cubicBezTo>
                  <a:pt x="304727" y="4813653"/>
                  <a:pt x="319221" y="4813653"/>
                  <a:pt x="321779" y="4813653"/>
                </a:cubicBezTo>
                <a:cubicBezTo>
                  <a:pt x="321779" y="4816637"/>
                  <a:pt x="321779" y="4880794"/>
                  <a:pt x="321779" y="4883778"/>
                </a:cubicBezTo>
                <a:cubicBezTo>
                  <a:pt x="319221" y="4883778"/>
                  <a:pt x="304727" y="4883778"/>
                  <a:pt x="304727" y="4883778"/>
                </a:cubicBezTo>
                <a:lnTo>
                  <a:pt x="304727" y="4894222"/>
                </a:lnTo>
                <a:lnTo>
                  <a:pt x="360146" y="4894222"/>
                </a:lnTo>
                <a:lnTo>
                  <a:pt x="360146" y="4883778"/>
                </a:lnTo>
                <a:cubicBezTo>
                  <a:pt x="360146" y="4883778"/>
                  <a:pt x="344799" y="4883778"/>
                  <a:pt x="342241" y="4883778"/>
                </a:cubicBezTo>
                <a:cubicBezTo>
                  <a:pt x="342241" y="4880794"/>
                  <a:pt x="342241" y="4816637"/>
                  <a:pt x="342241" y="4813653"/>
                </a:cubicBezTo>
                <a:cubicBezTo>
                  <a:pt x="344799" y="4813653"/>
                  <a:pt x="360146" y="4813653"/>
                  <a:pt x="360146" y="4813653"/>
                </a:cubicBezTo>
                <a:lnTo>
                  <a:pt x="360146" y="4802782"/>
                </a:lnTo>
                <a:cubicBezTo>
                  <a:pt x="360146" y="4802782"/>
                  <a:pt x="344799" y="4802782"/>
                  <a:pt x="342241" y="4802782"/>
                </a:cubicBezTo>
                <a:cubicBezTo>
                  <a:pt x="342241" y="4800011"/>
                  <a:pt x="342241" y="4779976"/>
                  <a:pt x="342241" y="4779976"/>
                </a:cubicBezTo>
                <a:cubicBezTo>
                  <a:pt x="342241" y="4759300"/>
                  <a:pt x="348423" y="4746511"/>
                  <a:pt x="358227" y="4746511"/>
                </a:cubicBezTo>
                <a:cubicBezTo>
                  <a:pt x="359932" y="4746511"/>
                  <a:pt x="361211" y="4746724"/>
                  <a:pt x="361851" y="4746938"/>
                </a:cubicBezTo>
                <a:cubicBezTo>
                  <a:pt x="361638" y="4747577"/>
                  <a:pt x="361638" y="4748003"/>
                  <a:pt x="361211" y="4748430"/>
                </a:cubicBezTo>
                <a:cubicBezTo>
                  <a:pt x="360785" y="4749282"/>
                  <a:pt x="360146" y="4750135"/>
                  <a:pt x="360146" y="4751840"/>
                </a:cubicBezTo>
                <a:cubicBezTo>
                  <a:pt x="360146" y="4759087"/>
                  <a:pt x="364195" y="4763563"/>
                  <a:pt x="370803" y="4763563"/>
                </a:cubicBezTo>
                <a:cubicBezTo>
                  <a:pt x="375492" y="4763563"/>
                  <a:pt x="380608" y="4759939"/>
                  <a:pt x="380608" y="4754611"/>
                </a:cubicBezTo>
                <a:cubicBezTo>
                  <a:pt x="380608" y="4743527"/>
                  <a:pt x="370376" y="4738625"/>
                  <a:pt x="360359" y="4738625"/>
                </a:cubicBezTo>
                <a:close/>
                <a:moveTo>
                  <a:pt x="284266" y="4738412"/>
                </a:moveTo>
                <a:cubicBezTo>
                  <a:pt x="259753" y="4738625"/>
                  <a:pt x="245686" y="4758661"/>
                  <a:pt x="245686" y="4794044"/>
                </a:cubicBezTo>
                <a:cubicBezTo>
                  <a:pt x="245686" y="4794044"/>
                  <a:pt x="245686" y="4800438"/>
                  <a:pt x="245686" y="4802782"/>
                </a:cubicBezTo>
                <a:cubicBezTo>
                  <a:pt x="243128" y="4802782"/>
                  <a:pt x="228634" y="4802782"/>
                  <a:pt x="228634" y="4802782"/>
                </a:cubicBezTo>
                <a:lnTo>
                  <a:pt x="228634" y="4813653"/>
                </a:lnTo>
                <a:cubicBezTo>
                  <a:pt x="228634" y="4813653"/>
                  <a:pt x="243128" y="4813653"/>
                  <a:pt x="245686" y="4813653"/>
                </a:cubicBezTo>
                <a:cubicBezTo>
                  <a:pt x="245686" y="4816637"/>
                  <a:pt x="245686" y="4880581"/>
                  <a:pt x="245686" y="4883565"/>
                </a:cubicBezTo>
                <a:cubicBezTo>
                  <a:pt x="243128" y="4883565"/>
                  <a:pt x="228634" y="4883565"/>
                  <a:pt x="228634" y="4883565"/>
                </a:cubicBezTo>
                <a:lnTo>
                  <a:pt x="228634" y="4894009"/>
                </a:lnTo>
                <a:lnTo>
                  <a:pt x="284052" y="4894009"/>
                </a:lnTo>
                <a:lnTo>
                  <a:pt x="284052" y="4883565"/>
                </a:lnTo>
                <a:cubicBezTo>
                  <a:pt x="284052" y="4883565"/>
                  <a:pt x="268706" y="4883565"/>
                  <a:pt x="266148" y="4883565"/>
                </a:cubicBezTo>
                <a:cubicBezTo>
                  <a:pt x="266148" y="4880581"/>
                  <a:pt x="266148" y="4816424"/>
                  <a:pt x="266148" y="4813440"/>
                </a:cubicBezTo>
                <a:cubicBezTo>
                  <a:pt x="268706" y="4813440"/>
                  <a:pt x="284052" y="4813440"/>
                  <a:pt x="284052" y="4813440"/>
                </a:cubicBezTo>
                <a:lnTo>
                  <a:pt x="284052" y="4802569"/>
                </a:lnTo>
                <a:cubicBezTo>
                  <a:pt x="284052" y="4802569"/>
                  <a:pt x="268706" y="4802569"/>
                  <a:pt x="266148" y="4802569"/>
                </a:cubicBezTo>
                <a:cubicBezTo>
                  <a:pt x="266148" y="4799798"/>
                  <a:pt x="266148" y="4779763"/>
                  <a:pt x="266148" y="4779763"/>
                </a:cubicBezTo>
                <a:cubicBezTo>
                  <a:pt x="266148" y="4759087"/>
                  <a:pt x="272329" y="4746298"/>
                  <a:pt x="282134" y="4746298"/>
                </a:cubicBezTo>
                <a:cubicBezTo>
                  <a:pt x="283839" y="4746298"/>
                  <a:pt x="285118" y="4746512"/>
                  <a:pt x="285758" y="4746725"/>
                </a:cubicBezTo>
                <a:cubicBezTo>
                  <a:pt x="285544" y="4747364"/>
                  <a:pt x="285544" y="4747790"/>
                  <a:pt x="285118" y="4748217"/>
                </a:cubicBezTo>
                <a:cubicBezTo>
                  <a:pt x="284692" y="4749069"/>
                  <a:pt x="284052" y="4749922"/>
                  <a:pt x="284052" y="4751627"/>
                </a:cubicBezTo>
                <a:cubicBezTo>
                  <a:pt x="284052" y="4758874"/>
                  <a:pt x="288102" y="4763350"/>
                  <a:pt x="294710" y="4763350"/>
                </a:cubicBezTo>
                <a:cubicBezTo>
                  <a:pt x="299399" y="4763350"/>
                  <a:pt x="304514" y="4759727"/>
                  <a:pt x="304514" y="4754398"/>
                </a:cubicBezTo>
                <a:cubicBezTo>
                  <a:pt x="304514" y="4743314"/>
                  <a:pt x="294283" y="4738412"/>
                  <a:pt x="284266" y="4738412"/>
                </a:cubicBezTo>
                <a:close/>
                <a:moveTo>
                  <a:pt x="603346" y="4735854"/>
                </a:moveTo>
                <a:lnTo>
                  <a:pt x="601427" y="4736280"/>
                </a:lnTo>
                <a:cubicBezTo>
                  <a:pt x="594607" y="4737559"/>
                  <a:pt x="586720" y="4738199"/>
                  <a:pt x="576916" y="4738199"/>
                </a:cubicBezTo>
                <a:lnTo>
                  <a:pt x="565832" y="4738199"/>
                </a:lnTo>
                <a:lnTo>
                  <a:pt x="565832" y="4748643"/>
                </a:lnTo>
                <a:cubicBezTo>
                  <a:pt x="565832" y="4748643"/>
                  <a:pt x="580326" y="4748643"/>
                  <a:pt x="582884" y="4748643"/>
                </a:cubicBezTo>
                <a:cubicBezTo>
                  <a:pt x="582884" y="4751627"/>
                  <a:pt x="582884" y="4880581"/>
                  <a:pt x="582884" y="4883565"/>
                </a:cubicBezTo>
                <a:cubicBezTo>
                  <a:pt x="580326" y="4883565"/>
                  <a:pt x="565832" y="4883565"/>
                  <a:pt x="565832" y="4883565"/>
                </a:cubicBezTo>
                <a:lnTo>
                  <a:pt x="565832" y="4894009"/>
                </a:lnTo>
                <a:lnTo>
                  <a:pt x="620398" y="4894009"/>
                </a:lnTo>
                <a:lnTo>
                  <a:pt x="620398" y="4883565"/>
                </a:lnTo>
                <a:cubicBezTo>
                  <a:pt x="620398" y="4883565"/>
                  <a:pt x="605903" y="4883565"/>
                  <a:pt x="603346" y="4883565"/>
                </a:cubicBezTo>
                <a:cubicBezTo>
                  <a:pt x="603346" y="4880367"/>
                  <a:pt x="603346" y="4735854"/>
                  <a:pt x="603346" y="4735854"/>
                </a:cubicBezTo>
                <a:close/>
                <a:moveTo>
                  <a:pt x="763632" y="4712195"/>
                </a:moveTo>
                <a:cubicBezTo>
                  <a:pt x="762779" y="4712195"/>
                  <a:pt x="762140" y="4712195"/>
                  <a:pt x="761927" y="4713047"/>
                </a:cubicBezTo>
                <a:cubicBezTo>
                  <a:pt x="761714" y="4713473"/>
                  <a:pt x="762140" y="4713900"/>
                  <a:pt x="762566" y="4714326"/>
                </a:cubicBezTo>
                <a:cubicBezTo>
                  <a:pt x="762566" y="4714326"/>
                  <a:pt x="762779" y="4714539"/>
                  <a:pt x="762779" y="4714539"/>
                </a:cubicBezTo>
                <a:cubicBezTo>
                  <a:pt x="762566" y="4714539"/>
                  <a:pt x="762353" y="4714539"/>
                  <a:pt x="762353" y="4714752"/>
                </a:cubicBezTo>
                <a:cubicBezTo>
                  <a:pt x="762353" y="4714965"/>
                  <a:pt x="762353" y="4715392"/>
                  <a:pt x="762353" y="4715605"/>
                </a:cubicBezTo>
                <a:cubicBezTo>
                  <a:pt x="762353" y="4715605"/>
                  <a:pt x="762140" y="4715392"/>
                  <a:pt x="761927" y="4715392"/>
                </a:cubicBezTo>
                <a:cubicBezTo>
                  <a:pt x="761287" y="4715179"/>
                  <a:pt x="760222" y="4715818"/>
                  <a:pt x="760008" y="4716244"/>
                </a:cubicBezTo>
                <a:cubicBezTo>
                  <a:pt x="759582" y="4716671"/>
                  <a:pt x="759369" y="4717523"/>
                  <a:pt x="759795" y="4718163"/>
                </a:cubicBezTo>
                <a:cubicBezTo>
                  <a:pt x="761074" y="4720294"/>
                  <a:pt x="764485" y="4718589"/>
                  <a:pt x="764485" y="4718589"/>
                </a:cubicBezTo>
                <a:cubicBezTo>
                  <a:pt x="764485" y="4718589"/>
                  <a:pt x="764058" y="4719655"/>
                  <a:pt x="763845" y="4720294"/>
                </a:cubicBezTo>
                <a:cubicBezTo>
                  <a:pt x="763845" y="4720294"/>
                  <a:pt x="763632" y="4720507"/>
                  <a:pt x="763206" y="4721147"/>
                </a:cubicBezTo>
                <a:cubicBezTo>
                  <a:pt x="762779" y="4721999"/>
                  <a:pt x="763419" y="4723065"/>
                  <a:pt x="763419" y="4723065"/>
                </a:cubicBezTo>
                <a:cubicBezTo>
                  <a:pt x="763419" y="4723065"/>
                  <a:pt x="762993" y="4723917"/>
                  <a:pt x="763206" y="4724983"/>
                </a:cubicBezTo>
                <a:cubicBezTo>
                  <a:pt x="763206" y="4726049"/>
                  <a:pt x="763419" y="4730951"/>
                  <a:pt x="761927" y="4731378"/>
                </a:cubicBezTo>
                <a:cubicBezTo>
                  <a:pt x="761074" y="4731591"/>
                  <a:pt x="760008" y="4732444"/>
                  <a:pt x="759582" y="4732657"/>
                </a:cubicBezTo>
                <a:cubicBezTo>
                  <a:pt x="759156" y="4733083"/>
                  <a:pt x="756598" y="4733936"/>
                  <a:pt x="756598" y="4732870"/>
                </a:cubicBezTo>
                <a:cubicBezTo>
                  <a:pt x="756598" y="4731804"/>
                  <a:pt x="757877" y="4730525"/>
                  <a:pt x="758090" y="4730099"/>
                </a:cubicBezTo>
                <a:cubicBezTo>
                  <a:pt x="758303" y="4729673"/>
                  <a:pt x="757238" y="4728820"/>
                  <a:pt x="757238" y="4728820"/>
                </a:cubicBezTo>
                <a:cubicBezTo>
                  <a:pt x="757238" y="4728820"/>
                  <a:pt x="757877" y="4727967"/>
                  <a:pt x="758303" y="4726475"/>
                </a:cubicBezTo>
                <a:cubicBezTo>
                  <a:pt x="758516" y="4725409"/>
                  <a:pt x="758730" y="4724770"/>
                  <a:pt x="758516" y="4723705"/>
                </a:cubicBezTo>
                <a:cubicBezTo>
                  <a:pt x="758516" y="4722425"/>
                  <a:pt x="757877" y="4721147"/>
                  <a:pt x="757877" y="4721147"/>
                </a:cubicBezTo>
                <a:cubicBezTo>
                  <a:pt x="757877" y="4721147"/>
                  <a:pt x="757024" y="4718376"/>
                  <a:pt x="754466" y="4717097"/>
                </a:cubicBezTo>
                <a:cubicBezTo>
                  <a:pt x="752548" y="4716031"/>
                  <a:pt x="750843" y="4716244"/>
                  <a:pt x="750843" y="4716244"/>
                </a:cubicBezTo>
                <a:cubicBezTo>
                  <a:pt x="750843" y="4716244"/>
                  <a:pt x="749351" y="4713900"/>
                  <a:pt x="747646" y="4713473"/>
                </a:cubicBezTo>
                <a:cubicBezTo>
                  <a:pt x="745941" y="4713047"/>
                  <a:pt x="745088" y="4713260"/>
                  <a:pt x="745088" y="4713260"/>
                </a:cubicBezTo>
                <a:lnTo>
                  <a:pt x="745728" y="4714113"/>
                </a:lnTo>
                <a:lnTo>
                  <a:pt x="742104" y="4714113"/>
                </a:lnTo>
                <a:lnTo>
                  <a:pt x="742530" y="4714539"/>
                </a:lnTo>
                <a:cubicBezTo>
                  <a:pt x="742530" y="4714539"/>
                  <a:pt x="737415" y="4714965"/>
                  <a:pt x="735070" y="4719868"/>
                </a:cubicBezTo>
                <a:cubicBezTo>
                  <a:pt x="732725" y="4724770"/>
                  <a:pt x="735283" y="4729673"/>
                  <a:pt x="735283" y="4729673"/>
                </a:cubicBezTo>
                <a:lnTo>
                  <a:pt x="736349" y="4728181"/>
                </a:lnTo>
                <a:lnTo>
                  <a:pt x="737415" y="4730525"/>
                </a:lnTo>
                <a:cubicBezTo>
                  <a:pt x="737415" y="4730525"/>
                  <a:pt x="738907" y="4730525"/>
                  <a:pt x="739120" y="4729246"/>
                </a:cubicBezTo>
                <a:cubicBezTo>
                  <a:pt x="739546" y="4727967"/>
                  <a:pt x="739546" y="4729673"/>
                  <a:pt x="739546" y="4729673"/>
                </a:cubicBezTo>
                <a:lnTo>
                  <a:pt x="740186" y="4730312"/>
                </a:lnTo>
                <a:cubicBezTo>
                  <a:pt x="740186" y="4730312"/>
                  <a:pt x="737415" y="4730738"/>
                  <a:pt x="737415" y="4733722"/>
                </a:cubicBezTo>
                <a:cubicBezTo>
                  <a:pt x="737415" y="4736067"/>
                  <a:pt x="739760" y="4737559"/>
                  <a:pt x="739760" y="4737559"/>
                </a:cubicBezTo>
                <a:lnTo>
                  <a:pt x="744449" y="4739904"/>
                </a:lnTo>
                <a:lnTo>
                  <a:pt x="744022" y="4737772"/>
                </a:lnTo>
                <a:cubicBezTo>
                  <a:pt x="744022" y="4737772"/>
                  <a:pt x="745728" y="4739051"/>
                  <a:pt x="747220" y="4740117"/>
                </a:cubicBezTo>
                <a:cubicBezTo>
                  <a:pt x="748712" y="4741396"/>
                  <a:pt x="749138" y="4742248"/>
                  <a:pt x="749138" y="4742248"/>
                </a:cubicBezTo>
                <a:cubicBezTo>
                  <a:pt x="749138" y="4742248"/>
                  <a:pt x="749351" y="4741822"/>
                  <a:pt x="749564" y="4741609"/>
                </a:cubicBezTo>
                <a:cubicBezTo>
                  <a:pt x="749778" y="4741609"/>
                  <a:pt x="750204" y="4741609"/>
                  <a:pt x="750417" y="4742035"/>
                </a:cubicBezTo>
                <a:cubicBezTo>
                  <a:pt x="750843" y="4742462"/>
                  <a:pt x="750630" y="4742674"/>
                  <a:pt x="750630" y="4742674"/>
                </a:cubicBezTo>
                <a:cubicBezTo>
                  <a:pt x="750630" y="4742674"/>
                  <a:pt x="749990" y="4742674"/>
                  <a:pt x="749778" y="4743101"/>
                </a:cubicBezTo>
                <a:cubicBezTo>
                  <a:pt x="749564" y="4743527"/>
                  <a:pt x="751269" y="4744380"/>
                  <a:pt x="752335" y="4745446"/>
                </a:cubicBezTo>
                <a:cubicBezTo>
                  <a:pt x="752974" y="4746085"/>
                  <a:pt x="753188" y="4746724"/>
                  <a:pt x="753401" y="4748216"/>
                </a:cubicBezTo>
                <a:cubicBezTo>
                  <a:pt x="753614" y="4749922"/>
                  <a:pt x="752974" y="4752053"/>
                  <a:pt x="752974" y="4752053"/>
                </a:cubicBezTo>
                <a:cubicBezTo>
                  <a:pt x="752974" y="4752053"/>
                  <a:pt x="751269" y="4755890"/>
                  <a:pt x="750843" y="4756742"/>
                </a:cubicBezTo>
                <a:cubicBezTo>
                  <a:pt x="750630" y="4757169"/>
                  <a:pt x="750204" y="4758021"/>
                  <a:pt x="750204" y="4758021"/>
                </a:cubicBezTo>
                <a:cubicBezTo>
                  <a:pt x="750204" y="4758021"/>
                  <a:pt x="749351" y="4759087"/>
                  <a:pt x="748925" y="4759300"/>
                </a:cubicBezTo>
                <a:cubicBezTo>
                  <a:pt x="748498" y="4759513"/>
                  <a:pt x="747859" y="4759300"/>
                  <a:pt x="747220" y="4759727"/>
                </a:cubicBezTo>
                <a:cubicBezTo>
                  <a:pt x="746794" y="4759939"/>
                  <a:pt x="746580" y="4760792"/>
                  <a:pt x="746580" y="4760792"/>
                </a:cubicBezTo>
                <a:cubicBezTo>
                  <a:pt x="746580" y="4760792"/>
                  <a:pt x="748286" y="4760579"/>
                  <a:pt x="750417" y="4761005"/>
                </a:cubicBezTo>
                <a:cubicBezTo>
                  <a:pt x="752548" y="4761431"/>
                  <a:pt x="754254" y="4762923"/>
                  <a:pt x="754254" y="4762923"/>
                </a:cubicBezTo>
                <a:cubicBezTo>
                  <a:pt x="754254" y="4762923"/>
                  <a:pt x="755106" y="4761858"/>
                  <a:pt x="754254" y="4761431"/>
                </a:cubicBezTo>
                <a:cubicBezTo>
                  <a:pt x="753401" y="4761005"/>
                  <a:pt x="752548" y="4760579"/>
                  <a:pt x="752335" y="4759939"/>
                </a:cubicBezTo>
                <a:cubicBezTo>
                  <a:pt x="752122" y="4759513"/>
                  <a:pt x="752335" y="4759087"/>
                  <a:pt x="752548" y="4758661"/>
                </a:cubicBezTo>
                <a:cubicBezTo>
                  <a:pt x="752761" y="4758234"/>
                  <a:pt x="755959" y="4752053"/>
                  <a:pt x="756598" y="4751627"/>
                </a:cubicBezTo>
                <a:cubicBezTo>
                  <a:pt x="757238" y="4751200"/>
                  <a:pt x="757238" y="4751200"/>
                  <a:pt x="758090" y="4750987"/>
                </a:cubicBezTo>
                <a:cubicBezTo>
                  <a:pt x="758943" y="4750561"/>
                  <a:pt x="759369" y="4750135"/>
                  <a:pt x="759369" y="4750135"/>
                </a:cubicBezTo>
                <a:cubicBezTo>
                  <a:pt x="759369" y="4750135"/>
                  <a:pt x="761287" y="4750987"/>
                  <a:pt x="762353" y="4751840"/>
                </a:cubicBezTo>
                <a:cubicBezTo>
                  <a:pt x="763419" y="4752906"/>
                  <a:pt x="764911" y="4755463"/>
                  <a:pt x="765337" y="4756103"/>
                </a:cubicBezTo>
                <a:cubicBezTo>
                  <a:pt x="765763" y="4756955"/>
                  <a:pt x="765977" y="4757169"/>
                  <a:pt x="766403" y="4758021"/>
                </a:cubicBezTo>
                <a:cubicBezTo>
                  <a:pt x="766403" y="4758021"/>
                  <a:pt x="766829" y="4758874"/>
                  <a:pt x="766829" y="4759300"/>
                </a:cubicBezTo>
                <a:cubicBezTo>
                  <a:pt x="766829" y="4759727"/>
                  <a:pt x="765763" y="4760153"/>
                  <a:pt x="765550" y="4760579"/>
                </a:cubicBezTo>
                <a:cubicBezTo>
                  <a:pt x="765337" y="4761219"/>
                  <a:pt x="766190" y="4761858"/>
                  <a:pt x="766190" y="4761858"/>
                </a:cubicBezTo>
                <a:cubicBezTo>
                  <a:pt x="766190" y="4761858"/>
                  <a:pt x="767255" y="4760366"/>
                  <a:pt x="769174" y="4759300"/>
                </a:cubicBezTo>
                <a:cubicBezTo>
                  <a:pt x="771092" y="4758234"/>
                  <a:pt x="772584" y="4757808"/>
                  <a:pt x="772584" y="4757808"/>
                </a:cubicBezTo>
                <a:cubicBezTo>
                  <a:pt x="772584" y="4757808"/>
                  <a:pt x="772584" y="4756742"/>
                  <a:pt x="771945" y="4756742"/>
                </a:cubicBezTo>
                <a:cubicBezTo>
                  <a:pt x="771305" y="4756742"/>
                  <a:pt x="770453" y="4757169"/>
                  <a:pt x="769813" y="4757382"/>
                </a:cubicBezTo>
                <a:cubicBezTo>
                  <a:pt x="769174" y="4757595"/>
                  <a:pt x="768747" y="4757169"/>
                  <a:pt x="768321" y="4756955"/>
                </a:cubicBezTo>
                <a:cubicBezTo>
                  <a:pt x="767682" y="4756529"/>
                  <a:pt x="764911" y="4750987"/>
                  <a:pt x="764485" y="4750348"/>
                </a:cubicBezTo>
                <a:cubicBezTo>
                  <a:pt x="764271" y="4749708"/>
                  <a:pt x="764058" y="4748643"/>
                  <a:pt x="765337" y="4747577"/>
                </a:cubicBezTo>
                <a:cubicBezTo>
                  <a:pt x="766616" y="4746511"/>
                  <a:pt x="770666" y="4745232"/>
                  <a:pt x="771945" y="4744380"/>
                </a:cubicBezTo>
                <a:cubicBezTo>
                  <a:pt x="773223" y="4743527"/>
                  <a:pt x="775142" y="4742462"/>
                  <a:pt x="775994" y="4736920"/>
                </a:cubicBezTo>
                <a:cubicBezTo>
                  <a:pt x="777486" y="4730738"/>
                  <a:pt x="774076" y="4726262"/>
                  <a:pt x="773437" y="4725197"/>
                </a:cubicBezTo>
                <a:cubicBezTo>
                  <a:pt x="773437" y="4725197"/>
                  <a:pt x="774502" y="4725197"/>
                  <a:pt x="774502" y="4723491"/>
                </a:cubicBezTo>
                <a:cubicBezTo>
                  <a:pt x="774502" y="4721999"/>
                  <a:pt x="771092" y="4718802"/>
                  <a:pt x="770239" y="4717949"/>
                </a:cubicBezTo>
                <a:lnTo>
                  <a:pt x="772371" y="4714752"/>
                </a:lnTo>
                <a:lnTo>
                  <a:pt x="769600" y="4715179"/>
                </a:lnTo>
                <a:cubicBezTo>
                  <a:pt x="769600" y="4715179"/>
                  <a:pt x="768747" y="4712408"/>
                  <a:pt x="767255" y="4712195"/>
                </a:cubicBezTo>
                <a:cubicBezTo>
                  <a:pt x="765763" y="4711981"/>
                  <a:pt x="765763" y="4713047"/>
                  <a:pt x="765763" y="4713047"/>
                </a:cubicBezTo>
                <a:cubicBezTo>
                  <a:pt x="765763" y="4713047"/>
                  <a:pt x="764485" y="4712195"/>
                  <a:pt x="763632" y="4712195"/>
                </a:cubicBezTo>
                <a:close/>
                <a:moveTo>
                  <a:pt x="757024" y="4702390"/>
                </a:moveTo>
                <a:cubicBezTo>
                  <a:pt x="775355" y="4702390"/>
                  <a:pt x="790062" y="4717098"/>
                  <a:pt x="790062" y="4735428"/>
                </a:cubicBezTo>
                <a:cubicBezTo>
                  <a:pt x="790062" y="4753759"/>
                  <a:pt x="775355" y="4768466"/>
                  <a:pt x="757024" y="4768466"/>
                </a:cubicBezTo>
                <a:cubicBezTo>
                  <a:pt x="738694" y="4768466"/>
                  <a:pt x="723987" y="4753759"/>
                  <a:pt x="723987" y="4735428"/>
                </a:cubicBezTo>
                <a:cubicBezTo>
                  <a:pt x="723987" y="4717098"/>
                  <a:pt x="738694" y="4702390"/>
                  <a:pt x="757024" y="4702390"/>
                </a:cubicBezTo>
                <a:close/>
                <a:moveTo>
                  <a:pt x="757024" y="4695143"/>
                </a:moveTo>
                <a:cubicBezTo>
                  <a:pt x="734857" y="4695143"/>
                  <a:pt x="716740" y="4713261"/>
                  <a:pt x="716740" y="4735428"/>
                </a:cubicBezTo>
                <a:cubicBezTo>
                  <a:pt x="716740" y="4757595"/>
                  <a:pt x="734857" y="4775713"/>
                  <a:pt x="757024" y="4775713"/>
                </a:cubicBezTo>
                <a:cubicBezTo>
                  <a:pt x="779192" y="4775713"/>
                  <a:pt x="797309" y="4757595"/>
                  <a:pt x="797309" y="4735428"/>
                </a:cubicBezTo>
                <a:cubicBezTo>
                  <a:pt x="797309" y="4713261"/>
                  <a:pt x="779405" y="4695143"/>
                  <a:pt x="757024" y="4695143"/>
                </a:cubicBezTo>
                <a:close/>
                <a:moveTo>
                  <a:pt x="0" y="0"/>
                </a:moveTo>
                <a:lnTo>
                  <a:pt x="4572000" y="0"/>
                </a:lnTo>
                <a:lnTo>
                  <a:pt x="4572000" y="5143500"/>
                </a:lnTo>
                <a:lnTo>
                  <a:pt x="0" y="5143500"/>
                </a:lnTo>
                <a:close/>
              </a:path>
            </a:pathLst>
          </a:custGeom>
        </p:spPr>
        <p:txBody>
          <a:bodyPr wrap="square" anchor="ctr" anchorCtr="0">
            <a:noAutofit/>
          </a:bodyPr>
          <a:lstStyle>
            <a:lvl1pPr algn="ctr">
              <a:defRPr b="0"/>
            </a:lvl1pPr>
          </a:lstStyle>
          <a:p>
            <a:pPr lvl="0"/>
            <a:r>
              <a:rPr lang="fr-FR" noProof="0"/>
              <a:t>Cliquez sur l'icône pour ajouter une image</a:t>
            </a:r>
            <a:endParaRPr lang="fr-FR" noProof="0" dirty="0"/>
          </a:p>
        </p:txBody>
      </p:sp>
      <p:sp>
        <p:nvSpPr>
          <p:cNvPr id="4" name="Espace réservé du texte 3"/>
          <p:cNvSpPr>
            <a:spLocks noGrp="1"/>
          </p:cNvSpPr>
          <p:nvPr>
            <p:ph type="body" sz="quarter" idx="11"/>
          </p:nvPr>
        </p:nvSpPr>
        <p:spPr>
          <a:xfrm>
            <a:off x="5229979" y="2600551"/>
            <a:ext cx="6963191" cy="2915556"/>
          </a:xfrm>
          <a:solidFill>
            <a:schemeClr val="accent2"/>
          </a:solidFill>
        </p:spPr>
        <p:txBody>
          <a:bodyPr lIns="288000" tIns="144000" rIns="288000" bIns="144000" anchor="ct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Titre 4"/>
          <p:cNvSpPr>
            <a:spLocks noGrp="1"/>
          </p:cNvSpPr>
          <p:nvPr>
            <p:ph type="title"/>
          </p:nvPr>
        </p:nvSpPr>
        <p:spPr/>
        <p:txBody>
          <a:bodyPr/>
          <a:lstStyle/>
          <a:p>
            <a:r>
              <a:rPr lang="fr-FR"/>
              <a:t>Modifiez le style du titre</a:t>
            </a:r>
            <a:endParaRPr lang="fr-FR" dirty="0"/>
          </a:p>
        </p:txBody>
      </p:sp>
      <p:sp>
        <p:nvSpPr>
          <p:cNvPr id="8" name="Espace réservé du texte 6"/>
          <p:cNvSpPr>
            <a:spLocks noGrp="1"/>
          </p:cNvSpPr>
          <p:nvPr>
            <p:ph type="body" sz="quarter" idx="14"/>
          </p:nvPr>
        </p:nvSpPr>
        <p:spPr>
          <a:xfrm>
            <a:off x="301352" y="278418"/>
            <a:ext cx="11585848" cy="266740"/>
          </a:xfrm>
        </p:spPr>
        <p:txBody>
          <a:bodyPr wrap="square">
            <a:spAutoFit/>
          </a:bodyPr>
          <a:lstStyle>
            <a:lvl1pPr>
              <a:spcBef>
                <a:spcPts val="0"/>
              </a:spcBef>
              <a:defRPr sz="1733" b="0" cap="none" baseline="0">
                <a:solidFill>
                  <a:schemeClr val="bg1"/>
                </a:solidFill>
              </a:defRPr>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6">
            <a:extLst>
              <a:ext uri="{FF2B5EF4-FFF2-40B4-BE49-F238E27FC236}">
                <a16:creationId xmlns:a16="http://schemas.microsoft.com/office/drawing/2014/main" id="{9F38AC6C-A6C1-2F40-3B8C-70DAC24832FC}"/>
              </a:ext>
            </a:extLst>
          </p:cNvPr>
          <p:cNvSpPr>
            <a:spLocks noGrp="1"/>
          </p:cNvSpPr>
          <p:nvPr>
            <p:ph type="sldNum" sz="quarter" idx="15"/>
          </p:nvPr>
        </p:nvSpPr>
        <p:spPr/>
        <p:txBody>
          <a:bodyPr/>
          <a:lstStyle>
            <a:lvl1pPr>
              <a:defRPr>
                <a:solidFill>
                  <a:schemeClr val="bg1"/>
                </a:solidFill>
              </a:defRPr>
            </a:lvl1pPr>
          </a:lstStyle>
          <a:p>
            <a:pPr>
              <a:defRPr/>
            </a:pPr>
            <a:fld id="{194746EE-4C34-4510-B2C6-0A3B5A7C976D}" type="slidenum">
              <a:rPr lang="fr-FR"/>
              <a:pPr>
                <a:defRPr/>
              </a:pPr>
              <a:t>‹N°›</a:t>
            </a:fld>
            <a:endParaRPr lang="fr-FR"/>
          </a:p>
        </p:txBody>
      </p:sp>
    </p:spTree>
    <p:extLst>
      <p:ext uri="{BB962C8B-B14F-4D97-AF65-F5344CB8AC3E}">
        <p14:creationId xmlns:p14="http://schemas.microsoft.com/office/powerpoint/2010/main" val="2802152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ame fond + Im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Espace réservé pour une image  2"/>
          <p:cNvSpPr>
            <a:spLocks noGrp="1"/>
          </p:cNvSpPr>
          <p:nvPr>
            <p:ph type="pic" sz="quarter" idx="10"/>
          </p:nvPr>
        </p:nvSpPr>
        <p:spPr>
          <a:xfrm>
            <a:off x="1349377" y="753534"/>
            <a:ext cx="9493249" cy="5350933"/>
          </a:xfrm>
        </p:spPr>
        <p:txBody>
          <a:bodyPr anchor="ctr" anchorCtr="0"/>
          <a:lstStyle>
            <a:lvl1pPr algn="ctr">
              <a:defRPr b="0"/>
            </a:lvl1pPr>
          </a:lstStyle>
          <a:p>
            <a:pPr lvl="0"/>
            <a:r>
              <a:rPr lang="fr-FR" noProof="0"/>
              <a:t>Cliquez sur l'icône pour ajouter une image</a:t>
            </a:r>
            <a:endParaRPr lang="fr-FR" noProof="0" dirty="0"/>
          </a:p>
        </p:txBody>
      </p:sp>
      <p:sp>
        <p:nvSpPr>
          <p:cNvPr id="9"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3">
            <a:extLst>
              <a:ext uri="{FF2B5EF4-FFF2-40B4-BE49-F238E27FC236}">
                <a16:creationId xmlns:a16="http://schemas.microsoft.com/office/drawing/2014/main" id="{C62C1432-BE9B-9C3C-6240-29B61AF66B42}"/>
              </a:ext>
            </a:extLst>
          </p:cNvPr>
          <p:cNvSpPr>
            <a:spLocks noGrp="1"/>
          </p:cNvSpPr>
          <p:nvPr>
            <p:ph type="sldNum" sz="quarter" idx="14"/>
          </p:nvPr>
        </p:nvSpPr>
        <p:spPr/>
        <p:txBody>
          <a:bodyPr/>
          <a:lstStyle>
            <a:lvl1pPr>
              <a:defRPr/>
            </a:lvl1pPr>
          </a:lstStyle>
          <a:p>
            <a:pPr>
              <a:defRPr/>
            </a:pPr>
            <a:fld id="{F26C3877-405C-4172-B401-1B6C7005BF86}" type="slidenum">
              <a:rPr lang="fr-FR"/>
              <a:pPr>
                <a:defRPr/>
              </a:pPr>
              <a:t>‹N°›</a:t>
            </a:fld>
            <a:endParaRPr lang="fr-FR"/>
          </a:p>
        </p:txBody>
      </p:sp>
    </p:spTree>
    <p:extLst>
      <p:ext uri="{BB962C8B-B14F-4D97-AF65-F5344CB8AC3E}">
        <p14:creationId xmlns:p14="http://schemas.microsoft.com/office/powerpoint/2010/main" val="671515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re + Trame gauche avec image et bloc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Modifiez le style du titre</a:t>
            </a:r>
            <a:endParaRPr lang="fr-FR" dirty="0"/>
          </a:p>
        </p:txBody>
      </p:sp>
      <p:sp>
        <p:nvSpPr>
          <p:cNvPr id="11" name="Espace réservé pour une image  2"/>
          <p:cNvSpPr>
            <a:spLocks noGrp="1"/>
          </p:cNvSpPr>
          <p:nvPr>
            <p:ph type="pic" sz="quarter" idx="10"/>
          </p:nvPr>
        </p:nvSpPr>
        <p:spPr>
          <a:xfrm>
            <a:off x="611278" y="1918009"/>
            <a:ext cx="6962021" cy="3958503"/>
          </a:xfrm>
        </p:spPr>
        <p:txBody>
          <a:bodyPr anchor="ctr" anchorCtr="0"/>
          <a:lstStyle>
            <a:lvl1pPr algn="ctr">
              <a:defRPr b="0"/>
            </a:lvl1pPr>
          </a:lstStyle>
          <a:p>
            <a:pPr lvl="0"/>
            <a:r>
              <a:rPr lang="fr-FR" noProof="0"/>
              <a:t>Cliquez sur l'icône pour ajouter une image</a:t>
            </a:r>
            <a:endParaRPr lang="fr-FR" noProof="0" dirty="0"/>
          </a:p>
        </p:txBody>
      </p:sp>
      <p:sp>
        <p:nvSpPr>
          <p:cNvPr id="4" name="Espace réservé du texte 3"/>
          <p:cNvSpPr>
            <a:spLocks noGrp="1"/>
          </p:cNvSpPr>
          <p:nvPr>
            <p:ph type="body" sz="quarter" idx="11"/>
          </p:nvPr>
        </p:nvSpPr>
        <p:spPr>
          <a:xfrm>
            <a:off x="6524369" y="2906548"/>
            <a:ext cx="5668800" cy="1977600"/>
          </a:xfrm>
          <a:solidFill>
            <a:schemeClr val="bg1"/>
          </a:solidFill>
        </p:spPr>
        <p:txBody>
          <a:bodyPr lIns="288000" tIns="144000" rIns="288000" bIns="144000" anchor="ct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texte 6"/>
          <p:cNvSpPr>
            <a:spLocks noGrp="1"/>
          </p:cNvSpPr>
          <p:nvPr>
            <p:ph type="body" sz="quarter" idx="14"/>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6">
            <a:extLst>
              <a:ext uri="{FF2B5EF4-FFF2-40B4-BE49-F238E27FC236}">
                <a16:creationId xmlns:a16="http://schemas.microsoft.com/office/drawing/2014/main" id="{68D950EB-77DF-C8C1-3317-4FEA42262DCC}"/>
              </a:ext>
            </a:extLst>
          </p:cNvPr>
          <p:cNvSpPr>
            <a:spLocks noGrp="1"/>
          </p:cNvSpPr>
          <p:nvPr>
            <p:ph type="sldNum" sz="quarter" idx="15"/>
          </p:nvPr>
        </p:nvSpPr>
        <p:spPr/>
        <p:txBody>
          <a:bodyPr/>
          <a:lstStyle>
            <a:lvl1pPr>
              <a:defRPr/>
            </a:lvl1pPr>
          </a:lstStyle>
          <a:p>
            <a:pPr>
              <a:defRPr/>
            </a:pPr>
            <a:fld id="{92486C7E-77BC-4969-A09D-A54A5C241560}" type="slidenum">
              <a:rPr lang="fr-FR"/>
              <a:pPr>
                <a:defRPr/>
              </a:pPr>
              <a:t>‹N°›</a:t>
            </a:fld>
            <a:endParaRPr lang="fr-FR"/>
          </a:p>
        </p:txBody>
      </p:sp>
    </p:spTree>
    <p:extLst>
      <p:ext uri="{BB962C8B-B14F-4D97-AF65-F5344CB8AC3E}">
        <p14:creationId xmlns:p14="http://schemas.microsoft.com/office/powerpoint/2010/main" val="2972678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re + Full image et bloc contenu">
    <p:spTree>
      <p:nvGrpSpPr>
        <p:cNvPr id="1" name=""/>
        <p:cNvGrpSpPr/>
        <p:nvPr/>
      </p:nvGrpSpPr>
      <p:grpSpPr>
        <a:xfrm>
          <a:off x="0" y="0"/>
          <a:ext cx="0" cy="0"/>
          <a:chOff x="0" y="0"/>
          <a:chExt cx="0" cy="0"/>
        </a:xfrm>
      </p:grpSpPr>
      <p:sp>
        <p:nvSpPr>
          <p:cNvPr id="13" name="Espace réservé pour une image  12"/>
          <p:cNvSpPr>
            <a:spLocks noGrp="1"/>
          </p:cNvSpPr>
          <p:nvPr>
            <p:ph type="pic" sz="quarter" idx="10"/>
          </p:nvPr>
        </p:nvSpPr>
        <p:spPr>
          <a:xfrm>
            <a:off x="0" y="0"/>
            <a:ext cx="12192000" cy="6858000"/>
          </a:xfrm>
          <a:custGeom>
            <a:avLst/>
            <a:gdLst>
              <a:gd name="connsiteX0" fmla="*/ 423450 w 9144000"/>
              <a:gd name="connsiteY0" fmla="*/ 4895075 h 5143500"/>
              <a:gd name="connsiteX1" fmla="*/ 453930 w 9144000"/>
              <a:gd name="connsiteY1" fmla="*/ 4912979 h 5143500"/>
              <a:gd name="connsiteX2" fmla="*/ 416416 w 9144000"/>
              <a:gd name="connsiteY2" fmla="*/ 4935999 h 5143500"/>
              <a:gd name="connsiteX3" fmla="*/ 391691 w 9144000"/>
              <a:gd name="connsiteY3" fmla="*/ 4918734 h 5143500"/>
              <a:gd name="connsiteX4" fmla="*/ 423450 w 9144000"/>
              <a:gd name="connsiteY4" fmla="*/ 4895075 h 5143500"/>
              <a:gd name="connsiteX5" fmla="*/ 515529 w 9144000"/>
              <a:gd name="connsiteY5" fmla="*/ 4808537 h 5143500"/>
              <a:gd name="connsiteX6" fmla="*/ 536418 w 9144000"/>
              <a:gd name="connsiteY6" fmla="*/ 4848822 h 5143500"/>
              <a:gd name="connsiteX7" fmla="*/ 515529 w 9144000"/>
              <a:gd name="connsiteY7" fmla="*/ 4889320 h 5143500"/>
              <a:gd name="connsiteX8" fmla="*/ 494641 w 9144000"/>
              <a:gd name="connsiteY8" fmla="*/ 4848822 h 5143500"/>
              <a:gd name="connsiteX9" fmla="*/ 515529 w 9144000"/>
              <a:gd name="connsiteY9" fmla="*/ 4808537 h 5143500"/>
              <a:gd name="connsiteX10" fmla="*/ 416843 w 9144000"/>
              <a:gd name="connsiteY10" fmla="*/ 4808537 h 5143500"/>
              <a:gd name="connsiteX11" fmla="*/ 430271 w 9144000"/>
              <a:gd name="connsiteY11" fmla="*/ 4831344 h 5143500"/>
              <a:gd name="connsiteX12" fmla="*/ 414498 w 9144000"/>
              <a:gd name="connsiteY12" fmla="*/ 4855003 h 5143500"/>
              <a:gd name="connsiteX13" fmla="*/ 401922 w 9144000"/>
              <a:gd name="connsiteY13" fmla="*/ 4833262 h 5143500"/>
              <a:gd name="connsiteX14" fmla="*/ 416843 w 9144000"/>
              <a:gd name="connsiteY14" fmla="*/ 4808537 h 5143500"/>
              <a:gd name="connsiteX15" fmla="*/ 515529 w 9144000"/>
              <a:gd name="connsiteY15" fmla="*/ 4801077 h 5143500"/>
              <a:gd name="connsiteX16" fmla="*/ 471195 w 9144000"/>
              <a:gd name="connsiteY16" fmla="*/ 4849035 h 5143500"/>
              <a:gd name="connsiteX17" fmla="*/ 515529 w 9144000"/>
              <a:gd name="connsiteY17" fmla="*/ 4897206 h 5143500"/>
              <a:gd name="connsiteX18" fmla="*/ 559864 w 9144000"/>
              <a:gd name="connsiteY18" fmla="*/ 4849035 h 5143500"/>
              <a:gd name="connsiteX19" fmla="*/ 515529 w 9144000"/>
              <a:gd name="connsiteY19" fmla="*/ 4801077 h 5143500"/>
              <a:gd name="connsiteX20" fmla="*/ 414711 w 9144000"/>
              <a:gd name="connsiteY20" fmla="*/ 4801077 h 5143500"/>
              <a:gd name="connsiteX21" fmla="*/ 381247 w 9144000"/>
              <a:gd name="connsiteY21" fmla="*/ 4833262 h 5143500"/>
              <a:gd name="connsiteX22" fmla="*/ 395528 w 9144000"/>
              <a:gd name="connsiteY22" fmla="*/ 4857987 h 5143500"/>
              <a:gd name="connsiteX23" fmla="*/ 375705 w 9144000"/>
              <a:gd name="connsiteY23" fmla="*/ 4875892 h 5143500"/>
              <a:gd name="connsiteX24" fmla="*/ 395741 w 9144000"/>
              <a:gd name="connsiteY24" fmla="*/ 4895714 h 5143500"/>
              <a:gd name="connsiteX25" fmla="*/ 374000 w 9144000"/>
              <a:gd name="connsiteY25" fmla="*/ 4920013 h 5143500"/>
              <a:gd name="connsiteX26" fmla="*/ 418121 w 9144000"/>
              <a:gd name="connsiteY26" fmla="*/ 4944738 h 5143500"/>
              <a:gd name="connsiteX27" fmla="*/ 464587 w 9144000"/>
              <a:gd name="connsiteY27" fmla="*/ 4906158 h 5143500"/>
              <a:gd name="connsiteX28" fmla="*/ 457980 w 9144000"/>
              <a:gd name="connsiteY28" fmla="*/ 4887189 h 5143500"/>
              <a:gd name="connsiteX29" fmla="*/ 413859 w 9144000"/>
              <a:gd name="connsiteY29" fmla="*/ 4876957 h 5143500"/>
              <a:gd name="connsiteX30" fmla="*/ 390199 w 9144000"/>
              <a:gd name="connsiteY30" fmla="*/ 4876957 h 5143500"/>
              <a:gd name="connsiteX31" fmla="*/ 385936 w 9144000"/>
              <a:gd name="connsiteY31" fmla="*/ 4873973 h 5143500"/>
              <a:gd name="connsiteX32" fmla="*/ 416629 w 9144000"/>
              <a:gd name="connsiteY32" fmla="*/ 4862676 h 5143500"/>
              <a:gd name="connsiteX33" fmla="*/ 426860 w 9144000"/>
              <a:gd name="connsiteY33" fmla="*/ 4861398 h 5143500"/>
              <a:gd name="connsiteX34" fmla="*/ 450520 w 9144000"/>
              <a:gd name="connsiteY34" fmla="*/ 4832196 h 5143500"/>
              <a:gd name="connsiteX35" fmla="*/ 448388 w 9144000"/>
              <a:gd name="connsiteY35" fmla="*/ 4821539 h 5143500"/>
              <a:gd name="connsiteX36" fmla="*/ 447536 w 9144000"/>
              <a:gd name="connsiteY36" fmla="*/ 4817916 h 5143500"/>
              <a:gd name="connsiteX37" fmla="*/ 450520 w 9144000"/>
              <a:gd name="connsiteY37" fmla="*/ 4814292 h 5143500"/>
              <a:gd name="connsiteX38" fmla="*/ 451585 w 9144000"/>
              <a:gd name="connsiteY38" fmla="*/ 4815784 h 5143500"/>
              <a:gd name="connsiteX39" fmla="*/ 458193 w 9144000"/>
              <a:gd name="connsiteY39" fmla="*/ 4820900 h 5143500"/>
              <a:gd name="connsiteX40" fmla="*/ 466932 w 9144000"/>
              <a:gd name="connsiteY40" fmla="*/ 4810882 h 5143500"/>
              <a:gd name="connsiteX41" fmla="*/ 456701 w 9144000"/>
              <a:gd name="connsiteY41" fmla="*/ 4801717 h 5143500"/>
              <a:gd name="connsiteX42" fmla="*/ 442207 w 9144000"/>
              <a:gd name="connsiteY42" fmla="*/ 4812587 h 5143500"/>
              <a:gd name="connsiteX43" fmla="*/ 414711 w 9144000"/>
              <a:gd name="connsiteY43" fmla="*/ 4801077 h 5143500"/>
              <a:gd name="connsiteX44" fmla="*/ 883527 w 9144000"/>
              <a:gd name="connsiteY44" fmla="*/ 4760478 h 5143500"/>
              <a:gd name="connsiteX45" fmla="*/ 883527 w 9144000"/>
              <a:gd name="connsiteY45" fmla="*/ 4890078 h 5143500"/>
              <a:gd name="connsiteX46" fmla="*/ 890727 w 9144000"/>
              <a:gd name="connsiteY46" fmla="*/ 4890078 h 5143500"/>
              <a:gd name="connsiteX47" fmla="*/ 890727 w 9144000"/>
              <a:gd name="connsiteY47" fmla="*/ 4760478 h 5143500"/>
              <a:gd name="connsiteX48" fmla="*/ 685407 w 9144000"/>
              <a:gd name="connsiteY48" fmla="*/ 4738625 h 5143500"/>
              <a:gd name="connsiteX49" fmla="*/ 646828 w 9144000"/>
              <a:gd name="connsiteY49" fmla="*/ 4794043 h 5143500"/>
              <a:gd name="connsiteX50" fmla="*/ 646828 w 9144000"/>
              <a:gd name="connsiteY50" fmla="*/ 4802782 h 5143500"/>
              <a:gd name="connsiteX51" fmla="*/ 629776 w 9144000"/>
              <a:gd name="connsiteY51" fmla="*/ 4802782 h 5143500"/>
              <a:gd name="connsiteX52" fmla="*/ 629776 w 9144000"/>
              <a:gd name="connsiteY52" fmla="*/ 4813653 h 5143500"/>
              <a:gd name="connsiteX53" fmla="*/ 646828 w 9144000"/>
              <a:gd name="connsiteY53" fmla="*/ 4813653 h 5143500"/>
              <a:gd name="connsiteX54" fmla="*/ 646828 w 9144000"/>
              <a:gd name="connsiteY54" fmla="*/ 4883778 h 5143500"/>
              <a:gd name="connsiteX55" fmla="*/ 629776 w 9144000"/>
              <a:gd name="connsiteY55" fmla="*/ 4883778 h 5143500"/>
              <a:gd name="connsiteX56" fmla="*/ 629776 w 9144000"/>
              <a:gd name="connsiteY56" fmla="*/ 4894222 h 5143500"/>
              <a:gd name="connsiteX57" fmla="*/ 685194 w 9144000"/>
              <a:gd name="connsiteY57" fmla="*/ 4894222 h 5143500"/>
              <a:gd name="connsiteX58" fmla="*/ 685194 w 9144000"/>
              <a:gd name="connsiteY58" fmla="*/ 4883778 h 5143500"/>
              <a:gd name="connsiteX59" fmla="*/ 667290 w 9144000"/>
              <a:gd name="connsiteY59" fmla="*/ 4883778 h 5143500"/>
              <a:gd name="connsiteX60" fmla="*/ 667290 w 9144000"/>
              <a:gd name="connsiteY60" fmla="*/ 4813653 h 5143500"/>
              <a:gd name="connsiteX61" fmla="*/ 685194 w 9144000"/>
              <a:gd name="connsiteY61" fmla="*/ 4813653 h 5143500"/>
              <a:gd name="connsiteX62" fmla="*/ 685194 w 9144000"/>
              <a:gd name="connsiteY62" fmla="*/ 4802782 h 5143500"/>
              <a:gd name="connsiteX63" fmla="*/ 667290 w 9144000"/>
              <a:gd name="connsiteY63" fmla="*/ 4802782 h 5143500"/>
              <a:gd name="connsiteX64" fmla="*/ 667290 w 9144000"/>
              <a:gd name="connsiteY64" fmla="*/ 4779976 h 5143500"/>
              <a:gd name="connsiteX65" fmla="*/ 683276 w 9144000"/>
              <a:gd name="connsiteY65" fmla="*/ 4746511 h 5143500"/>
              <a:gd name="connsiteX66" fmla="*/ 686899 w 9144000"/>
              <a:gd name="connsiteY66" fmla="*/ 4746938 h 5143500"/>
              <a:gd name="connsiteX67" fmla="*/ 686260 w 9144000"/>
              <a:gd name="connsiteY67" fmla="*/ 4748430 h 5143500"/>
              <a:gd name="connsiteX68" fmla="*/ 685194 w 9144000"/>
              <a:gd name="connsiteY68" fmla="*/ 4751840 h 5143500"/>
              <a:gd name="connsiteX69" fmla="*/ 695852 w 9144000"/>
              <a:gd name="connsiteY69" fmla="*/ 4763563 h 5143500"/>
              <a:gd name="connsiteX70" fmla="*/ 705656 w 9144000"/>
              <a:gd name="connsiteY70" fmla="*/ 4754611 h 5143500"/>
              <a:gd name="connsiteX71" fmla="*/ 685407 w 9144000"/>
              <a:gd name="connsiteY71" fmla="*/ 4738625 h 5143500"/>
              <a:gd name="connsiteX72" fmla="*/ 360359 w 9144000"/>
              <a:gd name="connsiteY72" fmla="*/ 4738625 h 5143500"/>
              <a:gd name="connsiteX73" fmla="*/ 321779 w 9144000"/>
              <a:gd name="connsiteY73" fmla="*/ 4794043 h 5143500"/>
              <a:gd name="connsiteX74" fmla="*/ 321779 w 9144000"/>
              <a:gd name="connsiteY74" fmla="*/ 4802782 h 5143500"/>
              <a:gd name="connsiteX75" fmla="*/ 304727 w 9144000"/>
              <a:gd name="connsiteY75" fmla="*/ 4802782 h 5143500"/>
              <a:gd name="connsiteX76" fmla="*/ 304727 w 9144000"/>
              <a:gd name="connsiteY76" fmla="*/ 4813653 h 5143500"/>
              <a:gd name="connsiteX77" fmla="*/ 321779 w 9144000"/>
              <a:gd name="connsiteY77" fmla="*/ 4813653 h 5143500"/>
              <a:gd name="connsiteX78" fmla="*/ 321779 w 9144000"/>
              <a:gd name="connsiteY78" fmla="*/ 4883778 h 5143500"/>
              <a:gd name="connsiteX79" fmla="*/ 304727 w 9144000"/>
              <a:gd name="connsiteY79" fmla="*/ 4883778 h 5143500"/>
              <a:gd name="connsiteX80" fmla="*/ 304727 w 9144000"/>
              <a:gd name="connsiteY80" fmla="*/ 4894222 h 5143500"/>
              <a:gd name="connsiteX81" fmla="*/ 360146 w 9144000"/>
              <a:gd name="connsiteY81" fmla="*/ 4894222 h 5143500"/>
              <a:gd name="connsiteX82" fmla="*/ 360146 w 9144000"/>
              <a:gd name="connsiteY82" fmla="*/ 4883778 h 5143500"/>
              <a:gd name="connsiteX83" fmla="*/ 342241 w 9144000"/>
              <a:gd name="connsiteY83" fmla="*/ 4883778 h 5143500"/>
              <a:gd name="connsiteX84" fmla="*/ 342241 w 9144000"/>
              <a:gd name="connsiteY84" fmla="*/ 4813653 h 5143500"/>
              <a:gd name="connsiteX85" fmla="*/ 360146 w 9144000"/>
              <a:gd name="connsiteY85" fmla="*/ 4813653 h 5143500"/>
              <a:gd name="connsiteX86" fmla="*/ 360146 w 9144000"/>
              <a:gd name="connsiteY86" fmla="*/ 4802782 h 5143500"/>
              <a:gd name="connsiteX87" fmla="*/ 342241 w 9144000"/>
              <a:gd name="connsiteY87" fmla="*/ 4802782 h 5143500"/>
              <a:gd name="connsiteX88" fmla="*/ 342241 w 9144000"/>
              <a:gd name="connsiteY88" fmla="*/ 4779976 h 5143500"/>
              <a:gd name="connsiteX89" fmla="*/ 358227 w 9144000"/>
              <a:gd name="connsiteY89" fmla="*/ 4746511 h 5143500"/>
              <a:gd name="connsiteX90" fmla="*/ 361851 w 9144000"/>
              <a:gd name="connsiteY90" fmla="*/ 4746938 h 5143500"/>
              <a:gd name="connsiteX91" fmla="*/ 361211 w 9144000"/>
              <a:gd name="connsiteY91" fmla="*/ 4748430 h 5143500"/>
              <a:gd name="connsiteX92" fmla="*/ 360146 w 9144000"/>
              <a:gd name="connsiteY92" fmla="*/ 4751840 h 5143500"/>
              <a:gd name="connsiteX93" fmla="*/ 370803 w 9144000"/>
              <a:gd name="connsiteY93" fmla="*/ 4763563 h 5143500"/>
              <a:gd name="connsiteX94" fmla="*/ 380608 w 9144000"/>
              <a:gd name="connsiteY94" fmla="*/ 4754611 h 5143500"/>
              <a:gd name="connsiteX95" fmla="*/ 360359 w 9144000"/>
              <a:gd name="connsiteY95" fmla="*/ 4738625 h 5143500"/>
              <a:gd name="connsiteX96" fmla="*/ 284266 w 9144000"/>
              <a:gd name="connsiteY96" fmla="*/ 4738412 h 5143500"/>
              <a:gd name="connsiteX97" fmla="*/ 245686 w 9144000"/>
              <a:gd name="connsiteY97" fmla="*/ 4794044 h 5143500"/>
              <a:gd name="connsiteX98" fmla="*/ 245686 w 9144000"/>
              <a:gd name="connsiteY98" fmla="*/ 4802782 h 5143500"/>
              <a:gd name="connsiteX99" fmla="*/ 228634 w 9144000"/>
              <a:gd name="connsiteY99" fmla="*/ 4802782 h 5143500"/>
              <a:gd name="connsiteX100" fmla="*/ 228634 w 9144000"/>
              <a:gd name="connsiteY100" fmla="*/ 4813653 h 5143500"/>
              <a:gd name="connsiteX101" fmla="*/ 245686 w 9144000"/>
              <a:gd name="connsiteY101" fmla="*/ 4813653 h 5143500"/>
              <a:gd name="connsiteX102" fmla="*/ 245686 w 9144000"/>
              <a:gd name="connsiteY102" fmla="*/ 4883565 h 5143500"/>
              <a:gd name="connsiteX103" fmla="*/ 228634 w 9144000"/>
              <a:gd name="connsiteY103" fmla="*/ 4883565 h 5143500"/>
              <a:gd name="connsiteX104" fmla="*/ 228634 w 9144000"/>
              <a:gd name="connsiteY104" fmla="*/ 4894009 h 5143500"/>
              <a:gd name="connsiteX105" fmla="*/ 284052 w 9144000"/>
              <a:gd name="connsiteY105" fmla="*/ 4894009 h 5143500"/>
              <a:gd name="connsiteX106" fmla="*/ 284052 w 9144000"/>
              <a:gd name="connsiteY106" fmla="*/ 4883565 h 5143500"/>
              <a:gd name="connsiteX107" fmla="*/ 266148 w 9144000"/>
              <a:gd name="connsiteY107" fmla="*/ 4883565 h 5143500"/>
              <a:gd name="connsiteX108" fmla="*/ 266148 w 9144000"/>
              <a:gd name="connsiteY108" fmla="*/ 4813440 h 5143500"/>
              <a:gd name="connsiteX109" fmla="*/ 284052 w 9144000"/>
              <a:gd name="connsiteY109" fmla="*/ 4813440 h 5143500"/>
              <a:gd name="connsiteX110" fmla="*/ 284052 w 9144000"/>
              <a:gd name="connsiteY110" fmla="*/ 4802569 h 5143500"/>
              <a:gd name="connsiteX111" fmla="*/ 266148 w 9144000"/>
              <a:gd name="connsiteY111" fmla="*/ 4802569 h 5143500"/>
              <a:gd name="connsiteX112" fmla="*/ 266148 w 9144000"/>
              <a:gd name="connsiteY112" fmla="*/ 4779763 h 5143500"/>
              <a:gd name="connsiteX113" fmla="*/ 282134 w 9144000"/>
              <a:gd name="connsiteY113" fmla="*/ 4746298 h 5143500"/>
              <a:gd name="connsiteX114" fmla="*/ 285758 w 9144000"/>
              <a:gd name="connsiteY114" fmla="*/ 4746725 h 5143500"/>
              <a:gd name="connsiteX115" fmla="*/ 285118 w 9144000"/>
              <a:gd name="connsiteY115" fmla="*/ 4748217 h 5143500"/>
              <a:gd name="connsiteX116" fmla="*/ 284052 w 9144000"/>
              <a:gd name="connsiteY116" fmla="*/ 4751627 h 5143500"/>
              <a:gd name="connsiteX117" fmla="*/ 294710 w 9144000"/>
              <a:gd name="connsiteY117" fmla="*/ 4763350 h 5143500"/>
              <a:gd name="connsiteX118" fmla="*/ 304515 w 9144000"/>
              <a:gd name="connsiteY118" fmla="*/ 4754398 h 5143500"/>
              <a:gd name="connsiteX119" fmla="*/ 284266 w 9144000"/>
              <a:gd name="connsiteY119" fmla="*/ 4738412 h 5143500"/>
              <a:gd name="connsiteX120" fmla="*/ 603346 w 9144000"/>
              <a:gd name="connsiteY120" fmla="*/ 4735854 h 5143500"/>
              <a:gd name="connsiteX121" fmla="*/ 601427 w 9144000"/>
              <a:gd name="connsiteY121" fmla="*/ 4736280 h 5143500"/>
              <a:gd name="connsiteX122" fmla="*/ 576916 w 9144000"/>
              <a:gd name="connsiteY122" fmla="*/ 4738199 h 5143500"/>
              <a:gd name="connsiteX123" fmla="*/ 565832 w 9144000"/>
              <a:gd name="connsiteY123" fmla="*/ 4738199 h 5143500"/>
              <a:gd name="connsiteX124" fmla="*/ 565832 w 9144000"/>
              <a:gd name="connsiteY124" fmla="*/ 4748643 h 5143500"/>
              <a:gd name="connsiteX125" fmla="*/ 582884 w 9144000"/>
              <a:gd name="connsiteY125" fmla="*/ 4748643 h 5143500"/>
              <a:gd name="connsiteX126" fmla="*/ 582884 w 9144000"/>
              <a:gd name="connsiteY126" fmla="*/ 4883565 h 5143500"/>
              <a:gd name="connsiteX127" fmla="*/ 565832 w 9144000"/>
              <a:gd name="connsiteY127" fmla="*/ 4883565 h 5143500"/>
              <a:gd name="connsiteX128" fmla="*/ 565832 w 9144000"/>
              <a:gd name="connsiteY128" fmla="*/ 4894009 h 5143500"/>
              <a:gd name="connsiteX129" fmla="*/ 620398 w 9144000"/>
              <a:gd name="connsiteY129" fmla="*/ 4894009 h 5143500"/>
              <a:gd name="connsiteX130" fmla="*/ 620398 w 9144000"/>
              <a:gd name="connsiteY130" fmla="*/ 4883565 h 5143500"/>
              <a:gd name="connsiteX131" fmla="*/ 603346 w 9144000"/>
              <a:gd name="connsiteY131" fmla="*/ 4883565 h 5143500"/>
              <a:gd name="connsiteX132" fmla="*/ 603346 w 9144000"/>
              <a:gd name="connsiteY132" fmla="*/ 4735854 h 5143500"/>
              <a:gd name="connsiteX133" fmla="*/ 763632 w 9144000"/>
              <a:gd name="connsiteY133" fmla="*/ 4712195 h 5143500"/>
              <a:gd name="connsiteX134" fmla="*/ 761927 w 9144000"/>
              <a:gd name="connsiteY134" fmla="*/ 4713047 h 5143500"/>
              <a:gd name="connsiteX135" fmla="*/ 762566 w 9144000"/>
              <a:gd name="connsiteY135" fmla="*/ 4714326 h 5143500"/>
              <a:gd name="connsiteX136" fmla="*/ 762779 w 9144000"/>
              <a:gd name="connsiteY136" fmla="*/ 4714539 h 5143500"/>
              <a:gd name="connsiteX137" fmla="*/ 762353 w 9144000"/>
              <a:gd name="connsiteY137" fmla="*/ 4714752 h 5143500"/>
              <a:gd name="connsiteX138" fmla="*/ 762353 w 9144000"/>
              <a:gd name="connsiteY138" fmla="*/ 4715605 h 5143500"/>
              <a:gd name="connsiteX139" fmla="*/ 761927 w 9144000"/>
              <a:gd name="connsiteY139" fmla="*/ 4715392 h 5143500"/>
              <a:gd name="connsiteX140" fmla="*/ 760009 w 9144000"/>
              <a:gd name="connsiteY140" fmla="*/ 4716244 h 5143500"/>
              <a:gd name="connsiteX141" fmla="*/ 759795 w 9144000"/>
              <a:gd name="connsiteY141" fmla="*/ 4718163 h 5143500"/>
              <a:gd name="connsiteX142" fmla="*/ 764485 w 9144000"/>
              <a:gd name="connsiteY142" fmla="*/ 4718589 h 5143500"/>
              <a:gd name="connsiteX143" fmla="*/ 763845 w 9144000"/>
              <a:gd name="connsiteY143" fmla="*/ 4720294 h 5143500"/>
              <a:gd name="connsiteX144" fmla="*/ 763206 w 9144000"/>
              <a:gd name="connsiteY144" fmla="*/ 4721147 h 5143500"/>
              <a:gd name="connsiteX145" fmla="*/ 763419 w 9144000"/>
              <a:gd name="connsiteY145" fmla="*/ 4723065 h 5143500"/>
              <a:gd name="connsiteX146" fmla="*/ 763206 w 9144000"/>
              <a:gd name="connsiteY146" fmla="*/ 4724983 h 5143500"/>
              <a:gd name="connsiteX147" fmla="*/ 761927 w 9144000"/>
              <a:gd name="connsiteY147" fmla="*/ 4731378 h 5143500"/>
              <a:gd name="connsiteX148" fmla="*/ 759582 w 9144000"/>
              <a:gd name="connsiteY148" fmla="*/ 4732657 h 5143500"/>
              <a:gd name="connsiteX149" fmla="*/ 756598 w 9144000"/>
              <a:gd name="connsiteY149" fmla="*/ 4732870 h 5143500"/>
              <a:gd name="connsiteX150" fmla="*/ 758090 w 9144000"/>
              <a:gd name="connsiteY150" fmla="*/ 4730099 h 5143500"/>
              <a:gd name="connsiteX151" fmla="*/ 757238 w 9144000"/>
              <a:gd name="connsiteY151" fmla="*/ 4728820 h 5143500"/>
              <a:gd name="connsiteX152" fmla="*/ 758303 w 9144000"/>
              <a:gd name="connsiteY152" fmla="*/ 4726475 h 5143500"/>
              <a:gd name="connsiteX153" fmla="*/ 758517 w 9144000"/>
              <a:gd name="connsiteY153" fmla="*/ 4723705 h 5143500"/>
              <a:gd name="connsiteX154" fmla="*/ 757877 w 9144000"/>
              <a:gd name="connsiteY154" fmla="*/ 4721147 h 5143500"/>
              <a:gd name="connsiteX155" fmla="*/ 754467 w 9144000"/>
              <a:gd name="connsiteY155" fmla="*/ 4717097 h 5143500"/>
              <a:gd name="connsiteX156" fmla="*/ 750843 w 9144000"/>
              <a:gd name="connsiteY156" fmla="*/ 4716244 h 5143500"/>
              <a:gd name="connsiteX157" fmla="*/ 747646 w 9144000"/>
              <a:gd name="connsiteY157" fmla="*/ 4713473 h 5143500"/>
              <a:gd name="connsiteX158" fmla="*/ 745088 w 9144000"/>
              <a:gd name="connsiteY158" fmla="*/ 4713260 h 5143500"/>
              <a:gd name="connsiteX159" fmla="*/ 745728 w 9144000"/>
              <a:gd name="connsiteY159" fmla="*/ 4714113 h 5143500"/>
              <a:gd name="connsiteX160" fmla="*/ 742104 w 9144000"/>
              <a:gd name="connsiteY160" fmla="*/ 4714113 h 5143500"/>
              <a:gd name="connsiteX161" fmla="*/ 742530 w 9144000"/>
              <a:gd name="connsiteY161" fmla="*/ 4714539 h 5143500"/>
              <a:gd name="connsiteX162" fmla="*/ 735070 w 9144000"/>
              <a:gd name="connsiteY162" fmla="*/ 4719868 h 5143500"/>
              <a:gd name="connsiteX163" fmla="*/ 735284 w 9144000"/>
              <a:gd name="connsiteY163" fmla="*/ 4729673 h 5143500"/>
              <a:gd name="connsiteX164" fmla="*/ 736349 w 9144000"/>
              <a:gd name="connsiteY164" fmla="*/ 4728181 h 5143500"/>
              <a:gd name="connsiteX165" fmla="*/ 737415 w 9144000"/>
              <a:gd name="connsiteY165" fmla="*/ 4730525 h 5143500"/>
              <a:gd name="connsiteX166" fmla="*/ 739120 w 9144000"/>
              <a:gd name="connsiteY166" fmla="*/ 4729246 h 5143500"/>
              <a:gd name="connsiteX167" fmla="*/ 739546 w 9144000"/>
              <a:gd name="connsiteY167" fmla="*/ 4729673 h 5143500"/>
              <a:gd name="connsiteX168" fmla="*/ 740186 w 9144000"/>
              <a:gd name="connsiteY168" fmla="*/ 4730312 h 5143500"/>
              <a:gd name="connsiteX169" fmla="*/ 737415 w 9144000"/>
              <a:gd name="connsiteY169" fmla="*/ 4733722 h 5143500"/>
              <a:gd name="connsiteX170" fmla="*/ 739760 w 9144000"/>
              <a:gd name="connsiteY170" fmla="*/ 4737559 h 5143500"/>
              <a:gd name="connsiteX171" fmla="*/ 744449 w 9144000"/>
              <a:gd name="connsiteY171" fmla="*/ 4739904 h 5143500"/>
              <a:gd name="connsiteX172" fmla="*/ 744022 w 9144000"/>
              <a:gd name="connsiteY172" fmla="*/ 4737772 h 5143500"/>
              <a:gd name="connsiteX173" fmla="*/ 747220 w 9144000"/>
              <a:gd name="connsiteY173" fmla="*/ 4740117 h 5143500"/>
              <a:gd name="connsiteX174" fmla="*/ 749138 w 9144000"/>
              <a:gd name="connsiteY174" fmla="*/ 4742248 h 5143500"/>
              <a:gd name="connsiteX175" fmla="*/ 749564 w 9144000"/>
              <a:gd name="connsiteY175" fmla="*/ 4741609 h 5143500"/>
              <a:gd name="connsiteX176" fmla="*/ 750417 w 9144000"/>
              <a:gd name="connsiteY176" fmla="*/ 4742035 h 5143500"/>
              <a:gd name="connsiteX177" fmla="*/ 750630 w 9144000"/>
              <a:gd name="connsiteY177" fmla="*/ 4742674 h 5143500"/>
              <a:gd name="connsiteX178" fmla="*/ 749778 w 9144000"/>
              <a:gd name="connsiteY178" fmla="*/ 4743101 h 5143500"/>
              <a:gd name="connsiteX179" fmla="*/ 752335 w 9144000"/>
              <a:gd name="connsiteY179" fmla="*/ 4745446 h 5143500"/>
              <a:gd name="connsiteX180" fmla="*/ 753401 w 9144000"/>
              <a:gd name="connsiteY180" fmla="*/ 4748216 h 5143500"/>
              <a:gd name="connsiteX181" fmla="*/ 752975 w 9144000"/>
              <a:gd name="connsiteY181" fmla="*/ 4752053 h 5143500"/>
              <a:gd name="connsiteX182" fmla="*/ 750843 w 9144000"/>
              <a:gd name="connsiteY182" fmla="*/ 4756742 h 5143500"/>
              <a:gd name="connsiteX183" fmla="*/ 750204 w 9144000"/>
              <a:gd name="connsiteY183" fmla="*/ 4758021 h 5143500"/>
              <a:gd name="connsiteX184" fmla="*/ 748925 w 9144000"/>
              <a:gd name="connsiteY184" fmla="*/ 4759300 h 5143500"/>
              <a:gd name="connsiteX185" fmla="*/ 747220 w 9144000"/>
              <a:gd name="connsiteY185" fmla="*/ 4759727 h 5143500"/>
              <a:gd name="connsiteX186" fmla="*/ 746580 w 9144000"/>
              <a:gd name="connsiteY186" fmla="*/ 4760792 h 5143500"/>
              <a:gd name="connsiteX187" fmla="*/ 750417 w 9144000"/>
              <a:gd name="connsiteY187" fmla="*/ 4761005 h 5143500"/>
              <a:gd name="connsiteX188" fmla="*/ 754254 w 9144000"/>
              <a:gd name="connsiteY188" fmla="*/ 4762923 h 5143500"/>
              <a:gd name="connsiteX189" fmla="*/ 754254 w 9144000"/>
              <a:gd name="connsiteY189" fmla="*/ 4761431 h 5143500"/>
              <a:gd name="connsiteX190" fmla="*/ 752335 w 9144000"/>
              <a:gd name="connsiteY190" fmla="*/ 4759939 h 5143500"/>
              <a:gd name="connsiteX191" fmla="*/ 752548 w 9144000"/>
              <a:gd name="connsiteY191" fmla="*/ 4758661 h 5143500"/>
              <a:gd name="connsiteX192" fmla="*/ 756598 w 9144000"/>
              <a:gd name="connsiteY192" fmla="*/ 4751627 h 5143500"/>
              <a:gd name="connsiteX193" fmla="*/ 758090 w 9144000"/>
              <a:gd name="connsiteY193" fmla="*/ 4750987 h 5143500"/>
              <a:gd name="connsiteX194" fmla="*/ 759369 w 9144000"/>
              <a:gd name="connsiteY194" fmla="*/ 4750135 h 5143500"/>
              <a:gd name="connsiteX195" fmla="*/ 762353 w 9144000"/>
              <a:gd name="connsiteY195" fmla="*/ 4751840 h 5143500"/>
              <a:gd name="connsiteX196" fmla="*/ 765337 w 9144000"/>
              <a:gd name="connsiteY196" fmla="*/ 4756103 h 5143500"/>
              <a:gd name="connsiteX197" fmla="*/ 766403 w 9144000"/>
              <a:gd name="connsiteY197" fmla="*/ 4758021 h 5143500"/>
              <a:gd name="connsiteX198" fmla="*/ 766829 w 9144000"/>
              <a:gd name="connsiteY198" fmla="*/ 4759300 h 5143500"/>
              <a:gd name="connsiteX199" fmla="*/ 765550 w 9144000"/>
              <a:gd name="connsiteY199" fmla="*/ 4760579 h 5143500"/>
              <a:gd name="connsiteX200" fmla="*/ 766190 w 9144000"/>
              <a:gd name="connsiteY200" fmla="*/ 4761858 h 5143500"/>
              <a:gd name="connsiteX201" fmla="*/ 769174 w 9144000"/>
              <a:gd name="connsiteY201" fmla="*/ 4759300 h 5143500"/>
              <a:gd name="connsiteX202" fmla="*/ 772584 w 9144000"/>
              <a:gd name="connsiteY202" fmla="*/ 4757808 h 5143500"/>
              <a:gd name="connsiteX203" fmla="*/ 771945 w 9144000"/>
              <a:gd name="connsiteY203" fmla="*/ 4756742 h 5143500"/>
              <a:gd name="connsiteX204" fmla="*/ 769813 w 9144000"/>
              <a:gd name="connsiteY204" fmla="*/ 4757382 h 5143500"/>
              <a:gd name="connsiteX205" fmla="*/ 768321 w 9144000"/>
              <a:gd name="connsiteY205" fmla="*/ 4756955 h 5143500"/>
              <a:gd name="connsiteX206" fmla="*/ 764485 w 9144000"/>
              <a:gd name="connsiteY206" fmla="*/ 4750348 h 5143500"/>
              <a:gd name="connsiteX207" fmla="*/ 765337 w 9144000"/>
              <a:gd name="connsiteY207" fmla="*/ 4747577 h 5143500"/>
              <a:gd name="connsiteX208" fmla="*/ 771945 w 9144000"/>
              <a:gd name="connsiteY208" fmla="*/ 4744380 h 5143500"/>
              <a:gd name="connsiteX209" fmla="*/ 775994 w 9144000"/>
              <a:gd name="connsiteY209" fmla="*/ 4736920 h 5143500"/>
              <a:gd name="connsiteX210" fmla="*/ 773437 w 9144000"/>
              <a:gd name="connsiteY210" fmla="*/ 4725197 h 5143500"/>
              <a:gd name="connsiteX211" fmla="*/ 774502 w 9144000"/>
              <a:gd name="connsiteY211" fmla="*/ 4723491 h 5143500"/>
              <a:gd name="connsiteX212" fmla="*/ 770240 w 9144000"/>
              <a:gd name="connsiteY212" fmla="*/ 4717949 h 5143500"/>
              <a:gd name="connsiteX213" fmla="*/ 772371 w 9144000"/>
              <a:gd name="connsiteY213" fmla="*/ 4714752 h 5143500"/>
              <a:gd name="connsiteX214" fmla="*/ 769600 w 9144000"/>
              <a:gd name="connsiteY214" fmla="*/ 4715179 h 5143500"/>
              <a:gd name="connsiteX215" fmla="*/ 767255 w 9144000"/>
              <a:gd name="connsiteY215" fmla="*/ 4712195 h 5143500"/>
              <a:gd name="connsiteX216" fmla="*/ 765763 w 9144000"/>
              <a:gd name="connsiteY216" fmla="*/ 4713047 h 5143500"/>
              <a:gd name="connsiteX217" fmla="*/ 763632 w 9144000"/>
              <a:gd name="connsiteY217" fmla="*/ 4712195 h 5143500"/>
              <a:gd name="connsiteX218" fmla="*/ 757024 w 9144000"/>
              <a:gd name="connsiteY218" fmla="*/ 4702390 h 5143500"/>
              <a:gd name="connsiteX219" fmla="*/ 790062 w 9144000"/>
              <a:gd name="connsiteY219" fmla="*/ 4735428 h 5143500"/>
              <a:gd name="connsiteX220" fmla="*/ 757024 w 9144000"/>
              <a:gd name="connsiteY220" fmla="*/ 4768466 h 5143500"/>
              <a:gd name="connsiteX221" fmla="*/ 723987 w 9144000"/>
              <a:gd name="connsiteY221" fmla="*/ 4735428 h 5143500"/>
              <a:gd name="connsiteX222" fmla="*/ 757024 w 9144000"/>
              <a:gd name="connsiteY222" fmla="*/ 4702390 h 5143500"/>
              <a:gd name="connsiteX223" fmla="*/ 757024 w 9144000"/>
              <a:gd name="connsiteY223" fmla="*/ 4695143 h 5143500"/>
              <a:gd name="connsiteX224" fmla="*/ 716740 w 9144000"/>
              <a:gd name="connsiteY224" fmla="*/ 4735428 h 5143500"/>
              <a:gd name="connsiteX225" fmla="*/ 757024 w 9144000"/>
              <a:gd name="connsiteY225" fmla="*/ 4775713 h 5143500"/>
              <a:gd name="connsiteX226" fmla="*/ 797309 w 9144000"/>
              <a:gd name="connsiteY226" fmla="*/ 4735428 h 5143500"/>
              <a:gd name="connsiteX227" fmla="*/ 757024 w 9144000"/>
              <a:gd name="connsiteY227" fmla="*/ 4695143 h 5143500"/>
              <a:gd name="connsiteX228" fmla="*/ 0 w 9144000"/>
              <a:gd name="connsiteY228" fmla="*/ 0 h 5143500"/>
              <a:gd name="connsiteX229" fmla="*/ 9144000 w 9144000"/>
              <a:gd name="connsiteY229" fmla="*/ 0 h 5143500"/>
              <a:gd name="connsiteX230" fmla="*/ 9144000 w 9144000"/>
              <a:gd name="connsiteY230" fmla="*/ 5143500 h 5143500"/>
              <a:gd name="connsiteX231" fmla="*/ 0 w 9144000"/>
              <a:gd name="connsiteY23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9144000" h="5143500">
                <a:moveTo>
                  <a:pt x="423450" y="4895075"/>
                </a:moveTo>
                <a:cubicBezTo>
                  <a:pt x="452012" y="4895075"/>
                  <a:pt x="453930" y="4901896"/>
                  <a:pt x="453930" y="4912979"/>
                </a:cubicBezTo>
                <a:cubicBezTo>
                  <a:pt x="453930" y="4917029"/>
                  <a:pt x="452012" y="4935999"/>
                  <a:pt x="416416" y="4935999"/>
                </a:cubicBezTo>
                <a:cubicBezTo>
                  <a:pt x="404906" y="4935999"/>
                  <a:pt x="391691" y="4931523"/>
                  <a:pt x="391691" y="4918734"/>
                </a:cubicBezTo>
                <a:cubicBezTo>
                  <a:pt x="391691" y="4911061"/>
                  <a:pt x="399578" y="4895075"/>
                  <a:pt x="423450" y="4895075"/>
                </a:cubicBezTo>
                <a:close/>
                <a:moveTo>
                  <a:pt x="515529" y="4808537"/>
                </a:moveTo>
                <a:cubicBezTo>
                  <a:pt x="534926" y="4808537"/>
                  <a:pt x="536418" y="4826868"/>
                  <a:pt x="536418" y="4848822"/>
                </a:cubicBezTo>
                <a:cubicBezTo>
                  <a:pt x="536418" y="4870989"/>
                  <a:pt x="534926" y="4889320"/>
                  <a:pt x="515529" y="4889320"/>
                </a:cubicBezTo>
                <a:cubicBezTo>
                  <a:pt x="496133" y="4889320"/>
                  <a:pt x="494641" y="4870989"/>
                  <a:pt x="494641" y="4848822"/>
                </a:cubicBezTo>
                <a:cubicBezTo>
                  <a:pt x="494641" y="4826868"/>
                  <a:pt x="496133" y="4808537"/>
                  <a:pt x="515529" y="4808537"/>
                </a:cubicBezTo>
                <a:close/>
                <a:moveTo>
                  <a:pt x="416843" y="4808537"/>
                </a:moveTo>
                <a:cubicBezTo>
                  <a:pt x="426221" y="4808537"/>
                  <a:pt x="430271" y="4815571"/>
                  <a:pt x="430271" y="4831344"/>
                </a:cubicBezTo>
                <a:cubicBezTo>
                  <a:pt x="430271" y="4845199"/>
                  <a:pt x="429205" y="4855003"/>
                  <a:pt x="414498" y="4855003"/>
                </a:cubicBezTo>
                <a:cubicBezTo>
                  <a:pt x="406185" y="4855003"/>
                  <a:pt x="401922" y="4847756"/>
                  <a:pt x="401922" y="4833262"/>
                </a:cubicBezTo>
                <a:cubicBezTo>
                  <a:pt x="401922" y="4812587"/>
                  <a:pt x="407251" y="4808537"/>
                  <a:pt x="416843" y="4808537"/>
                </a:cubicBezTo>
                <a:close/>
                <a:moveTo>
                  <a:pt x="515529" y="4801077"/>
                </a:moveTo>
                <a:cubicBezTo>
                  <a:pt x="490591" y="4801077"/>
                  <a:pt x="471195" y="4822179"/>
                  <a:pt x="471195" y="4849035"/>
                </a:cubicBezTo>
                <a:cubicBezTo>
                  <a:pt x="471195" y="4876105"/>
                  <a:pt x="490591" y="4897206"/>
                  <a:pt x="515529" y="4897206"/>
                </a:cubicBezTo>
                <a:cubicBezTo>
                  <a:pt x="540467" y="4897206"/>
                  <a:pt x="559864" y="4876105"/>
                  <a:pt x="559864" y="4849035"/>
                </a:cubicBezTo>
                <a:cubicBezTo>
                  <a:pt x="559864" y="4821966"/>
                  <a:pt x="540467" y="4801077"/>
                  <a:pt x="515529" y="4801077"/>
                </a:cubicBezTo>
                <a:close/>
                <a:moveTo>
                  <a:pt x="414711" y="4801077"/>
                </a:moveTo>
                <a:cubicBezTo>
                  <a:pt x="392757" y="4801077"/>
                  <a:pt x="381247" y="4817276"/>
                  <a:pt x="381247" y="4833262"/>
                </a:cubicBezTo>
                <a:cubicBezTo>
                  <a:pt x="381247" y="4844133"/>
                  <a:pt x="385936" y="4852232"/>
                  <a:pt x="395528" y="4857987"/>
                </a:cubicBezTo>
                <a:cubicBezTo>
                  <a:pt x="382526" y="4860758"/>
                  <a:pt x="375705" y="4866726"/>
                  <a:pt x="375705" y="4875892"/>
                </a:cubicBezTo>
                <a:cubicBezTo>
                  <a:pt x="375705" y="4890385"/>
                  <a:pt x="385723" y="4894009"/>
                  <a:pt x="395741" y="4895714"/>
                </a:cubicBezTo>
                <a:cubicBezTo>
                  <a:pt x="381247" y="4900617"/>
                  <a:pt x="374000" y="4908503"/>
                  <a:pt x="374000" y="4920013"/>
                </a:cubicBezTo>
                <a:cubicBezTo>
                  <a:pt x="374000" y="4928539"/>
                  <a:pt x="383165" y="4944738"/>
                  <a:pt x="418121" y="4944738"/>
                </a:cubicBezTo>
                <a:cubicBezTo>
                  <a:pt x="439649" y="4944738"/>
                  <a:pt x="464587" y="4934720"/>
                  <a:pt x="464587" y="4906158"/>
                </a:cubicBezTo>
                <a:cubicBezTo>
                  <a:pt x="464587" y="4898485"/>
                  <a:pt x="462456" y="4892304"/>
                  <a:pt x="457980" y="4887189"/>
                </a:cubicBezTo>
                <a:cubicBezTo>
                  <a:pt x="450733" y="4878236"/>
                  <a:pt x="444552" y="4876957"/>
                  <a:pt x="413859" y="4876957"/>
                </a:cubicBezTo>
                <a:lnTo>
                  <a:pt x="390199" y="4876957"/>
                </a:lnTo>
                <a:cubicBezTo>
                  <a:pt x="387641" y="4876957"/>
                  <a:pt x="385936" y="4875465"/>
                  <a:pt x="385936" y="4873973"/>
                </a:cubicBezTo>
                <a:cubicBezTo>
                  <a:pt x="385936" y="4866087"/>
                  <a:pt x="400217" y="4864382"/>
                  <a:pt x="416629" y="4862676"/>
                </a:cubicBezTo>
                <a:lnTo>
                  <a:pt x="426860" y="4861398"/>
                </a:lnTo>
                <a:cubicBezTo>
                  <a:pt x="431549" y="4860971"/>
                  <a:pt x="450520" y="4854364"/>
                  <a:pt x="450520" y="4832196"/>
                </a:cubicBezTo>
                <a:cubicBezTo>
                  <a:pt x="450520" y="4828147"/>
                  <a:pt x="449241" y="4824310"/>
                  <a:pt x="448388" y="4821539"/>
                </a:cubicBezTo>
                <a:cubicBezTo>
                  <a:pt x="447962" y="4820047"/>
                  <a:pt x="447536" y="4818555"/>
                  <a:pt x="447536" y="4817916"/>
                </a:cubicBezTo>
                <a:cubicBezTo>
                  <a:pt x="447536" y="4816637"/>
                  <a:pt x="449241" y="4814505"/>
                  <a:pt x="450520" y="4814292"/>
                </a:cubicBezTo>
                <a:cubicBezTo>
                  <a:pt x="450733" y="4814505"/>
                  <a:pt x="451372" y="4815145"/>
                  <a:pt x="451585" y="4815784"/>
                </a:cubicBezTo>
                <a:cubicBezTo>
                  <a:pt x="453077" y="4817916"/>
                  <a:pt x="455209" y="4820900"/>
                  <a:pt x="458193" y="4820900"/>
                </a:cubicBezTo>
                <a:cubicBezTo>
                  <a:pt x="463308" y="4820900"/>
                  <a:pt x="466932" y="4816850"/>
                  <a:pt x="466932" y="4810882"/>
                </a:cubicBezTo>
                <a:cubicBezTo>
                  <a:pt x="466932" y="4804061"/>
                  <a:pt x="461390" y="4801717"/>
                  <a:pt x="456701" y="4801717"/>
                </a:cubicBezTo>
                <a:cubicBezTo>
                  <a:pt x="449241" y="4801717"/>
                  <a:pt x="444552" y="4808111"/>
                  <a:pt x="442207" y="4812587"/>
                </a:cubicBezTo>
                <a:cubicBezTo>
                  <a:pt x="436025" y="4804914"/>
                  <a:pt x="427073" y="4801077"/>
                  <a:pt x="414711" y="4801077"/>
                </a:cubicBezTo>
                <a:close/>
                <a:moveTo>
                  <a:pt x="883527" y="4760478"/>
                </a:moveTo>
                <a:lnTo>
                  <a:pt x="883527" y="4890078"/>
                </a:lnTo>
                <a:lnTo>
                  <a:pt x="890727" y="4890078"/>
                </a:lnTo>
                <a:lnTo>
                  <a:pt x="890727" y="4760478"/>
                </a:lnTo>
                <a:close/>
                <a:moveTo>
                  <a:pt x="685407" y="4738625"/>
                </a:moveTo>
                <a:cubicBezTo>
                  <a:pt x="660895" y="4738625"/>
                  <a:pt x="646828" y="4758661"/>
                  <a:pt x="646828" y="4794043"/>
                </a:cubicBezTo>
                <a:cubicBezTo>
                  <a:pt x="646828" y="4794043"/>
                  <a:pt x="646828" y="4800437"/>
                  <a:pt x="646828" y="4802782"/>
                </a:cubicBezTo>
                <a:cubicBezTo>
                  <a:pt x="644270" y="4802782"/>
                  <a:pt x="629776" y="4802782"/>
                  <a:pt x="629776" y="4802782"/>
                </a:cubicBezTo>
                <a:lnTo>
                  <a:pt x="629776" y="4813653"/>
                </a:lnTo>
                <a:cubicBezTo>
                  <a:pt x="629776" y="4813653"/>
                  <a:pt x="644270" y="4813653"/>
                  <a:pt x="646828" y="4813653"/>
                </a:cubicBezTo>
                <a:cubicBezTo>
                  <a:pt x="646828" y="4816637"/>
                  <a:pt x="646828" y="4880794"/>
                  <a:pt x="646828" y="4883778"/>
                </a:cubicBezTo>
                <a:cubicBezTo>
                  <a:pt x="644270" y="4883778"/>
                  <a:pt x="629776" y="4883778"/>
                  <a:pt x="629776" y="4883778"/>
                </a:cubicBezTo>
                <a:lnTo>
                  <a:pt x="629776" y="4894222"/>
                </a:lnTo>
                <a:lnTo>
                  <a:pt x="685194" y="4894222"/>
                </a:lnTo>
                <a:lnTo>
                  <a:pt x="685194" y="4883778"/>
                </a:lnTo>
                <a:cubicBezTo>
                  <a:pt x="685194" y="4883778"/>
                  <a:pt x="669847" y="4883778"/>
                  <a:pt x="667290" y="4883778"/>
                </a:cubicBezTo>
                <a:cubicBezTo>
                  <a:pt x="667290" y="4880794"/>
                  <a:pt x="667290" y="4816637"/>
                  <a:pt x="667290" y="4813653"/>
                </a:cubicBezTo>
                <a:cubicBezTo>
                  <a:pt x="669847" y="4813653"/>
                  <a:pt x="685194" y="4813653"/>
                  <a:pt x="685194" y="4813653"/>
                </a:cubicBezTo>
                <a:lnTo>
                  <a:pt x="685194" y="4802782"/>
                </a:lnTo>
                <a:cubicBezTo>
                  <a:pt x="685194" y="4802782"/>
                  <a:pt x="669847" y="4802782"/>
                  <a:pt x="667290" y="4802782"/>
                </a:cubicBezTo>
                <a:cubicBezTo>
                  <a:pt x="667290" y="4800011"/>
                  <a:pt x="667290" y="4779976"/>
                  <a:pt x="667290" y="4779976"/>
                </a:cubicBezTo>
                <a:cubicBezTo>
                  <a:pt x="667290" y="4759300"/>
                  <a:pt x="673471" y="4746511"/>
                  <a:pt x="683276" y="4746511"/>
                </a:cubicBezTo>
                <a:cubicBezTo>
                  <a:pt x="684768" y="4746511"/>
                  <a:pt x="686260" y="4746724"/>
                  <a:pt x="686899" y="4746938"/>
                </a:cubicBezTo>
                <a:cubicBezTo>
                  <a:pt x="686686" y="4747577"/>
                  <a:pt x="686686" y="4748003"/>
                  <a:pt x="686260" y="4748430"/>
                </a:cubicBezTo>
                <a:cubicBezTo>
                  <a:pt x="685833" y="4749282"/>
                  <a:pt x="685194" y="4750135"/>
                  <a:pt x="685194" y="4751840"/>
                </a:cubicBezTo>
                <a:cubicBezTo>
                  <a:pt x="685194" y="4759087"/>
                  <a:pt x="689244" y="4763563"/>
                  <a:pt x="695852" y="4763563"/>
                </a:cubicBezTo>
                <a:cubicBezTo>
                  <a:pt x="700540" y="4763563"/>
                  <a:pt x="705656" y="4759939"/>
                  <a:pt x="705656" y="4754611"/>
                </a:cubicBezTo>
                <a:cubicBezTo>
                  <a:pt x="705656" y="4743527"/>
                  <a:pt x="695425" y="4738625"/>
                  <a:pt x="685407" y="4738625"/>
                </a:cubicBezTo>
                <a:close/>
                <a:moveTo>
                  <a:pt x="360359" y="4738625"/>
                </a:moveTo>
                <a:cubicBezTo>
                  <a:pt x="335847" y="4738625"/>
                  <a:pt x="321779" y="4758661"/>
                  <a:pt x="321779" y="4794043"/>
                </a:cubicBezTo>
                <a:cubicBezTo>
                  <a:pt x="321779" y="4794043"/>
                  <a:pt x="321779" y="4800437"/>
                  <a:pt x="321779" y="4802782"/>
                </a:cubicBezTo>
                <a:cubicBezTo>
                  <a:pt x="319221" y="4802782"/>
                  <a:pt x="304727" y="4802782"/>
                  <a:pt x="304727" y="4802782"/>
                </a:cubicBezTo>
                <a:lnTo>
                  <a:pt x="304727" y="4813653"/>
                </a:lnTo>
                <a:cubicBezTo>
                  <a:pt x="304727" y="4813653"/>
                  <a:pt x="319221" y="4813653"/>
                  <a:pt x="321779" y="4813653"/>
                </a:cubicBezTo>
                <a:cubicBezTo>
                  <a:pt x="321779" y="4816637"/>
                  <a:pt x="321779" y="4880794"/>
                  <a:pt x="321779" y="4883778"/>
                </a:cubicBezTo>
                <a:cubicBezTo>
                  <a:pt x="319221" y="4883778"/>
                  <a:pt x="304727" y="4883778"/>
                  <a:pt x="304727" y="4883778"/>
                </a:cubicBezTo>
                <a:lnTo>
                  <a:pt x="304727" y="4894222"/>
                </a:lnTo>
                <a:lnTo>
                  <a:pt x="360146" y="4894222"/>
                </a:lnTo>
                <a:lnTo>
                  <a:pt x="360146" y="4883778"/>
                </a:lnTo>
                <a:cubicBezTo>
                  <a:pt x="360146" y="4883778"/>
                  <a:pt x="344799" y="4883778"/>
                  <a:pt x="342241" y="4883778"/>
                </a:cubicBezTo>
                <a:cubicBezTo>
                  <a:pt x="342241" y="4880794"/>
                  <a:pt x="342241" y="4816637"/>
                  <a:pt x="342241" y="4813653"/>
                </a:cubicBezTo>
                <a:cubicBezTo>
                  <a:pt x="344799" y="4813653"/>
                  <a:pt x="360146" y="4813653"/>
                  <a:pt x="360146" y="4813653"/>
                </a:cubicBezTo>
                <a:lnTo>
                  <a:pt x="360146" y="4802782"/>
                </a:lnTo>
                <a:cubicBezTo>
                  <a:pt x="360146" y="4802782"/>
                  <a:pt x="344799" y="4802782"/>
                  <a:pt x="342241" y="4802782"/>
                </a:cubicBezTo>
                <a:cubicBezTo>
                  <a:pt x="342241" y="4800011"/>
                  <a:pt x="342241" y="4779976"/>
                  <a:pt x="342241" y="4779976"/>
                </a:cubicBezTo>
                <a:cubicBezTo>
                  <a:pt x="342241" y="4759300"/>
                  <a:pt x="348423" y="4746511"/>
                  <a:pt x="358227" y="4746511"/>
                </a:cubicBezTo>
                <a:cubicBezTo>
                  <a:pt x="359932" y="4746511"/>
                  <a:pt x="361211" y="4746724"/>
                  <a:pt x="361851" y="4746938"/>
                </a:cubicBezTo>
                <a:cubicBezTo>
                  <a:pt x="361638" y="4747577"/>
                  <a:pt x="361638" y="4748003"/>
                  <a:pt x="361211" y="4748430"/>
                </a:cubicBezTo>
                <a:cubicBezTo>
                  <a:pt x="360785" y="4749282"/>
                  <a:pt x="360146" y="4750135"/>
                  <a:pt x="360146" y="4751840"/>
                </a:cubicBezTo>
                <a:cubicBezTo>
                  <a:pt x="360146" y="4759087"/>
                  <a:pt x="364195" y="4763563"/>
                  <a:pt x="370803" y="4763563"/>
                </a:cubicBezTo>
                <a:cubicBezTo>
                  <a:pt x="375492" y="4763563"/>
                  <a:pt x="380608" y="4759939"/>
                  <a:pt x="380608" y="4754611"/>
                </a:cubicBezTo>
                <a:cubicBezTo>
                  <a:pt x="380608" y="4743527"/>
                  <a:pt x="370376" y="4738625"/>
                  <a:pt x="360359" y="4738625"/>
                </a:cubicBezTo>
                <a:close/>
                <a:moveTo>
                  <a:pt x="284266" y="4738412"/>
                </a:moveTo>
                <a:cubicBezTo>
                  <a:pt x="259753" y="4738625"/>
                  <a:pt x="245686" y="4758661"/>
                  <a:pt x="245686" y="4794044"/>
                </a:cubicBezTo>
                <a:cubicBezTo>
                  <a:pt x="245686" y="4794044"/>
                  <a:pt x="245686" y="4800438"/>
                  <a:pt x="245686" y="4802782"/>
                </a:cubicBezTo>
                <a:cubicBezTo>
                  <a:pt x="243128" y="4802782"/>
                  <a:pt x="228634" y="4802782"/>
                  <a:pt x="228634" y="4802782"/>
                </a:cubicBezTo>
                <a:lnTo>
                  <a:pt x="228634" y="4813653"/>
                </a:lnTo>
                <a:cubicBezTo>
                  <a:pt x="228634" y="4813653"/>
                  <a:pt x="243128" y="4813653"/>
                  <a:pt x="245686" y="4813653"/>
                </a:cubicBezTo>
                <a:cubicBezTo>
                  <a:pt x="245686" y="4816637"/>
                  <a:pt x="245686" y="4880581"/>
                  <a:pt x="245686" y="4883565"/>
                </a:cubicBezTo>
                <a:cubicBezTo>
                  <a:pt x="243128" y="4883565"/>
                  <a:pt x="228634" y="4883565"/>
                  <a:pt x="228634" y="4883565"/>
                </a:cubicBezTo>
                <a:lnTo>
                  <a:pt x="228634" y="4894009"/>
                </a:lnTo>
                <a:lnTo>
                  <a:pt x="284052" y="4894009"/>
                </a:lnTo>
                <a:lnTo>
                  <a:pt x="284052" y="4883565"/>
                </a:lnTo>
                <a:cubicBezTo>
                  <a:pt x="284052" y="4883565"/>
                  <a:pt x="268706" y="4883565"/>
                  <a:pt x="266148" y="4883565"/>
                </a:cubicBezTo>
                <a:cubicBezTo>
                  <a:pt x="266148" y="4880581"/>
                  <a:pt x="266148" y="4816424"/>
                  <a:pt x="266148" y="4813440"/>
                </a:cubicBezTo>
                <a:cubicBezTo>
                  <a:pt x="268706" y="4813440"/>
                  <a:pt x="284052" y="4813440"/>
                  <a:pt x="284052" y="4813440"/>
                </a:cubicBezTo>
                <a:lnTo>
                  <a:pt x="284052" y="4802569"/>
                </a:lnTo>
                <a:cubicBezTo>
                  <a:pt x="284052" y="4802569"/>
                  <a:pt x="268706" y="4802569"/>
                  <a:pt x="266148" y="4802569"/>
                </a:cubicBezTo>
                <a:cubicBezTo>
                  <a:pt x="266148" y="4799798"/>
                  <a:pt x="266148" y="4779763"/>
                  <a:pt x="266148" y="4779763"/>
                </a:cubicBezTo>
                <a:cubicBezTo>
                  <a:pt x="266148" y="4759087"/>
                  <a:pt x="272329" y="4746298"/>
                  <a:pt x="282134" y="4746298"/>
                </a:cubicBezTo>
                <a:cubicBezTo>
                  <a:pt x="283839" y="4746298"/>
                  <a:pt x="285118" y="4746512"/>
                  <a:pt x="285758" y="4746725"/>
                </a:cubicBezTo>
                <a:cubicBezTo>
                  <a:pt x="285544" y="4747364"/>
                  <a:pt x="285544" y="4747790"/>
                  <a:pt x="285118" y="4748217"/>
                </a:cubicBezTo>
                <a:cubicBezTo>
                  <a:pt x="284692" y="4749069"/>
                  <a:pt x="284052" y="4749922"/>
                  <a:pt x="284052" y="4751627"/>
                </a:cubicBezTo>
                <a:cubicBezTo>
                  <a:pt x="284052" y="4758874"/>
                  <a:pt x="288102" y="4763350"/>
                  <a:pt x="294710" y="4763350"/>
                </a:cubicBezTo>
                <a:cubicBezTo>
                  <a:pt x="299399" y="4763350"/>
                  <a:pt x="304515" y="4759727"/>
                  <a:pt x="304515" y="4754398"/>
                </a:cubicBezTo>
                <a:cubicBezTo>
                  <a:pt x="304515" y="4743314"/>
                  <a:pt x="294283" y="4738412"/>
                  <a:pt x="284266" y="4738412"/>
                </a:cubicBezTo>
                <a:close/>
                <a:moveTo>
                  <a:pt x="603346" y="4735854"/>
                </a:moveTo>
                <a:lnTo>
                  <a:pt x="601427" y="4736280"/>
                </a:lnTo>
                <a:cubicBezTo>
                  <a:pt x="594607" y="4737559"/>
                  <a:pt x="586720" y="4738199"/>
                  <a:pt x="576916" y="4738199"/>
                </a:cubicBezTo>
                <a:lnTo>
                  <a:pt x="565832" y="4738199"/>
                </a:lnTo>
                <a:lnTo>
                  <a:pt x="565832" y="4748643"/>
                </a:lnTo>
                <a:cubicBezTo>
                  <a:pt x="565832" y="4748643"/>
                  <a:pt x="580326" y="4748643"/>
                  <a:pt x="582884" y="4748643"/>
                </a:cubicBezTo>
                <a:cubicBezTo>
                  <a:pt x="582884" y="4751627"/>
                  <a:pt x="582884" y="4880581"/>
                  <a:pt x="582884" y="4883565"/>
                </a:cubicBezTo>
                <a:cubicBezTo>
                  <a:pt x="580326" y="4883565"/>
                  <a:pt x="565832" y="4883565"/>
                  <a:pt x="565832" y="4883565"/>
                </a:cubicBezTo>
                <a:lnTo>
                  <a:pt x="565832" y="4894009"/>
                </a:lnTo>
                <a:lnTo>
                  <a:pt x="620398" y="4894009"/>
                </a:lnTo>
                <a:lnTo>
                  <a:pt x="620398" y="4883565"/>
                </a:lnTo>
                <a:cubicBezTo>
                  <a:pt x="620398" y="4883565"/>
                  <a:pt x="605903" y="4883565"/>
                  <a:pt x="603346" y="4883565"/>
                </a:cubicBezTo>
                <a:cubicBezTo>
                  <a:pt x="603346" y="4880367"/>
                  <a:pt x="603346" y="4735854"/>
                  <a:pt x="603346" y="4735854"/>
                </a:cubicBezTo>
                <a:close/>
                <a:moveTo>
                  <a:pt x="763632" y="4712195"/>
                </a:moveTo>
                <a:cubicBezTo>
                  <a:pt x="762779" y="4712195"/>
                  <a:pt x="762140" y="4712195"/>
                  <a:pt x="761927" y="4713047"/>
                </a:cubicBezTo>
                <a:cubicBezTo>
                  <a:pt x="761714" y="4713473"/>
                  <a:pt x="762140" y="4713900"/>
                  <a:pt x="762566" y="4714326"/>
                </a:cubicBezTo>
                <a:cubicBezTo>
                  <a:pt x="762566" y="4714326"/>
                  <a:pt x="762779" y="4714539"/>
                  <a:pt x="762779" y="4714539"/>
                </a:cubicBezTo>
                <a:cubicBezTo>
                  <a:pt x="762566" y="4714539"/>
                  <a:pt x="762353" y="4714539"/>
                  <a:pt x="762353" y="4714752"/>
                </a:cubicBezTo>
                <a:cubicBezTo>
                  <a:pt x="762353" y="4714965"/>
                  <a:pt x="762353" y="4715392"/>
                  <a:pt x="762353" y="4715605"/>
                </a:cubicBezTo>
                <a:cubicBezTo>
                  <a:pt x="762353" y="4715605"/>
                  <a:pt x="762140" y="4715392"/>
                  <a:pt x="761927" y="4715392"/>
                </a:cubicBezTo>
                <a:cubicBezTo>
                  <a:pt x="761287" y="4715179"/>
                  <a:pt x="760222" y="4715818"/>
                  <a:pt x="760009" y="4716244"/>
                </a:cubicBezTo>
                <a:cubicBezTo>
                  <a:pt x="759582" y="4716671"/>
                  <a:pt x="759369" y="4717523"/>
                  <a:pt x="759795" y="4718163"/>
                </a:cubicBezTo>
                <a:cubicBezTo>
                  <a:pt x="761074" y="4720294"/>
                  <a:pt x="764485" y="4718589"/>
                  <a:pt x="764485" y="4718589"/>
                </a:cubicBezTo>
                <a:cubicBezTo>
                  <a:pt x="764485" y="4718589"/>
                  <a:pt x="764058" y="4719655"/>
                  <a:pt x="763845" y="4720294"/>
                </a:cubicBezTo>
                <a:cubicBezTo>
                  <a:pt x="763845" y="4720294"/>
                  <a:pt x="763632" y="4720507"/>
                  <a:pt x="763206" y="4721147"/>
                </a:cubicBezTo>
                <a:cubicBezTo>
                  <a:pt x="762779" y="4721999"/>
                  <a:pt x="763419" y="4723065"/>
                  <a:pt x="763419" y="4723065"/>
                </a:cubicBezTo>
                <a:cubicBezTo>
                  <a:pt x="763419" y="4723065"/>
                  <a:pt x="762993" y="4723917"/>
                  <a:pt x="763206" y="4724983"/>
                </a:cubicBezTo>
                <a:cubicBezTo>
                  <a:pt x="763206" y="4726049"/>
                  <a:pt x="763419" y="4730951"/>
                  <a:pt x="761927" y="4731378"/>
                </a:cubicBezTo>
                <a:cubicBezTo>
                  <a:pt x="761074" y="4731591"/>
                  <a:pt x="760009" y="4732444"/>
                  <a:pt x="759582" y="4732657"/>
                </a:cubicBezTo>
                <a:cubicBezTo>
                  <a:pt x="759156" y="4733083"/>
                  <a:pt x="756598" y="4733936"/>
                  <a:pt x="756598" y="4732870"/>
                </a:cubicBezTo>
                <a:cubicBezTo>
                  <a:pt x="756598" y="4731804"/>
                  <a:pt x="757877" y="4730525"/>
                  <a:pt x="758090" y="4730099"/>
                </a:cubicBezTo>
                <a:cubicBezTo>
                  <a:pt x="758303" y="4729673"/>
                  <a:pt x="757238" y="4728820"/>
                  <a:pt x="757238" y="4728820"/>
                </a:cubicBezTo>
                <a:cubicBezTo>
                  <a:pt x="757238" y="4728820"/>
                  <a:pt x="757877" y="4727967"/>
                  <a:pt x="758303" y="4726475"/>
                </a:cubicBezTo>
                <a:cubicBezTo>
                  <a:pt x="758517" y="4725409"/>
                  <a:pt x="758730" y="4724770"/>
                  <a:pt x="758517" y="4723705"/>
                </a:cubicBezTo>
                <a:cubicBezTo>
                  <a:pt x="758517" y="4722425"/>
                  <a:pt x="757877" y="4721147"/>
                  <a:pt x="757877" y="4721147"/>
                </a:cubicBezTo>
                <a:cubicBezTo>
                  <a:pt x="757877" y="4721147"/>
                  <a:pt x="757024" y="4718376"/>
                  <a:pt x="754467" y="4717097"/>
                </a:cubicBezTo>
                <a:cubicBezTo>
                  <a:pt x="752548" y="4716031"/>
                  <a:pt x="750843" y="4716244"/>
                  <a:pt x="750843" y="4716244"/>
                </a:cubicBezTo>
                <a:cubicBezTo>
                  <a:pt x="750843" y="4716244"/>
                  <a:pt x="749351" y="4713900"/>
                  <a:pt x="747646" y="4713473"/>
                </a:cubicBezTo>
                <a:cubicBezTo>
                  <a:pt x="745941" y="4713047"/>
                  <a:pt x="745088" y="4713260"/>
                  <a:pt x="745088" y="4713260"/>
                </a:cubicBezTo>
                <a:lnTo>
                  <a:pt x="745728" y="4714113"/>
                </a:lnTo>
                <a:lnTo>
                  <a:pt x="742104" y="4714113"/>
                </a:lnTo>
                <a:lnTo>
                  <a:pt x="742530" y="4714539"/>
                </a:lnTo>
                <a:cubicBezTo>
                  <a:pt x="742530" y="4714539"/>
                  <a:pt x="737415" y="4714965"/>
                  <a:pt x="735070" y="4719868"/>
                </a:cubicBezTo>
                <a:cubicBezTo>
                  <a:pt x="732726" y="4724770"/>
                  <a:pt x="735284" y="4729673"/>
                  <a:pt x="735284" y="4729673"/>
                </a:cubicBezTo>
                <a:lnTo>
                  <a:pt x="736349" y="4728181"/>
                </a:lnTo>
                <a:lnTo>
                  <a:pt x="737415" y="4730525"/>
                </a:lnTo>
                <a:cubicBezTo>
                  <a:pt x="737415" y="4730525"/>
                  <a:pt x="738907" y="4730525"/>
                  <a:pt x="739120" y="4729246"/>
                </a:cubicBezTo>
                <a:cubicBezTo>
                  <a:pt x="739546" y="4727967"/>
                  <a:pt x="739546" y="4729673"/>
                  <a:pt x="739546" y="4729673"/>
                </a:cubicBezTo>
                <a:lnTo>
                  <a:pt x="740186" y="4730312"/>
                </a:lnTo>
                <a:cubicBezTo>
                  <a:pt x="740186" y="4730312"/>
                  <a:pt x="737415" y="4730738"/>
                  <a:pt x="737415" y="4733722"/>
                </a:cubicBezTo>
                <a:cubicBezTo>
                  <a:pt x="737415" y="4736067"/>
                  <a:pt x="739760" y="4737559"/>
                  <a:pt x="739760" y="4737559"/>
                </a:cubicBezTo>
                <a:lnTo>
                  <a:pt x="744449" y="4739904"/>
                </a:lnTo>
                <a:lnTo>
                  <a:pt x="744022" y="4737772"/>
                </a:lnTo>
                <a:cubicBezTo>
                  <a:pt x="744022" y="4737772"/>
                  <a:pt x="745728" y="4739051"/>
                  <a:pt x="747220" y="4740117"/>
                </a:cubicBezTo>
                <a:cubicBezTo>
                  <a:pt x="748712" y="4741396"/>
                  <a:pt x="749138" y="4742248"/>
                  <a:pt x="749138" y="4742248"/>
                </a:cubicBezTo>
                <a:cubicBezTo>
                  <a:pt x="749138" y="4742248"/>
                  <a:pt x="749351" y="4741822"/>
                  <a:pt x="749564" y="4741609"/>
                </a:cubicBezTo>
                <a:cubicBezTo>
                  <a:pt x="749778" y="4741609"/>
                  <a:pt x="750204" y="4741609"/>
                  <a:pt x="750417" y="4742035"/>
                </a:cubicBezTo>
                <a:cubicBezTo>
                  <a:pt x="750843" y="4742462"/>
                  <a:pt x="750630" y="4742674"/>
                  <a:pt x="750630" y="4742674"/>
                </a:cubicBezTo>
                <a:cubicBezTo>
                  <a:pt x="750630" y="4742674"/>
                  <a:pt x="749990" y="4742674"/>
                  <a:pt x="749778" y="4743101"/>
                </a:cubicBezTo>
                <a:cubicBezTo>
                  <a:pt x="749564" y="4743527"/>
                  <a:pt x="751269" y="4744380"/>
                  <a:pt x="752335" y="4745446"/>
                </a:cubicBezTo>
                <a:cubicBezTo>
                  <a:pt x="752975" y="4746085"/>
                  <a:pt x="753188" y="4746724"/>
                  <a:pt x="753401" y="4748216"/>
                </a:cubicBezTo>
                <a:cubicBezTo>
                  <a:pt x="753614" y="4749922"/>
                  <a:pt x="752975" y="4752053"/>
                  <a:pt x="752975" y="4752053"/>
                </a:cubicBezTo>
                <a:cubicBezTo>
                  <a:pt x="752975" y="4752053"/>
                  <a:pt x="751269" y="4755890"/>
                  <a:pt x="750843" y="4756742"/>
                </a:cubicBezTo>
                <a:cubicBezTo>
                  <a:pt x="750630" y="4757169"/>
                  <a:pt x="750204" y="4758021"/>
                  <a:pt x="750204" y="4758021"/>
                </a:cubicBezTo>
                <a:cubicBezTo>
                  <a:pt x="750204" y="4758021"/>
                  <a:pt x="749351" y="4759087"/>
                  <a:pt x="748925" y="4759300"/>
                </a:cubicBezTo>
                <a:cubicBezTo>
                  <a:pt x="748498" y="4759513"/>
                  <a:pt x="747859" y="4759300"/>
                  <a:pt x="747220" y="4759727"/>
                </a:cubicBezTo>
                <a:cubicBezTo>
                  <a:pt x="746794" y="4759939"/>
                  <a:pt x="746580" y="4760792"/>
                  <a:pt x="746580" y="4760792"/>
                </a:cubicBezTo>
                <a:cubicBezTo>
                  <a:pt x="746580" y="4760792"/>
                  <a:pt x="748286" y="4760579"/>
                  <a:pt x="750417" y="4761005"/>
                </a:cubicBezTo>
                <a:cubicBezTo>
                  <a:pt x="752548" y="4761431"/>
                  <a:pt x="754254" y="4762923"/>
                  <a:pt x="754254" y="4762923"/>
                </a:cubicBezTo>
                <a:cubicBezTo>
                  <a:pt x="754254" y="4762923"/>
                  <a:pt x="755106" y="4761858"/>
                  <a:pt x="754254" y="4761431"/>
                </a:cubicBezTo>
                <a:cubicBezTo>
                  <a:pt x="753401" y="4761005"/>
                  <a:pt x="752548" y="4760579"/>
                  <a:pt x="752335" y="4759939"/>
                </a:cubicBezTo>
                <a:cubicBezTo>
                  <a:pt x="752122" y="4759513"/>
                  <a:pt x="752335" y="4759087"/>
                  <a:pt x="752548" y="4758661"/>
                </a:cubicBezTo>
                <a:cubicBezTo>
                  <a:pt x="752761" y="4758234"/>
                  <a:pt x="755959" y="4752053"/>
                  <a:pt x="756598" y="4751627"/>
                </a:cubicBezTo>
                <a:cubicBezTo>
                  <a:pt x="757238" y="4751200"/>
                  <a:pt x="757238" y="4751200"/>
                  <a:pt x="758090" y="4750987"/>
                </a:cubicBezTo>
                <a:cubicBezTo>
                  <a:pt x="758943" y="4750561"/>
                  <a:pt x="759369" y="4750135"/>
                  <a:pt x="759369" y="4750135"/>
                </a:cubicBezTo>
                <a:cubicBezTo>
                  <a:pt x="759369" y="4750135"/>
                  <a:pt x="761287" y="4750987"/>
                  <a:pt x="762353" y="4751840"/>
                </a:cubicBezTo>
                <a:cubicBezTo>
                  <a:pt x="763419" y="4752906"/>
                  <a:pt x="764911" y="4755463"/>
                  <a:pt x="765337" y="4756103"/>
                </a:cubicBezTo>
                <a:cubicBezTo>
                  <a:pt x="765763" y="4756955"/>
                  <a:pt x="765977" y="4757169"/>
                  <a:pt x="766403" y="4758021"/>
                </a:cubicBezTo>
                <a:cubicBezTo>
                  <a:pt x="766403" y="4758021"/>
                  <a:pt x="766829" y="4758874"/>
                  <a:pt x="766829" y="4759300"/>
                </a:cubicBezTo>
                <a:cubicBezTo>
                  <a:pt x="766829" y="4759727"/>
                  <a:pt x="765763" y="4760153"/>
                  <a:pt x="765550" y="4760579"/>
                </a:cubicBezTo>
                <a:cubicBezTo>
                  <a:pt x="765337" y="4761219"/>
                  <a:pt x="766190" y="4761858"/>
                  <a:pt x="766190" y="4761858"/>
                </a:cubicBezTo>
                <a:cubicBezTo>
                  <a:pt x="766190" y="4761858"/>
                  <a:pt x="767255" y="4760366"/>
                  <a:pt x="769174" y="4759300"/>
                </a:cubicBezTo>
                <a:cubicBezTo>
                  <a:pt x="771092" y="4758234"/>
                  <a:pt x="772584" y="4757808"/>
                  <a:pt x="772584" y="4757808"/>
                </a:cubicBezTo>
                <a:cubicBezTo>
                  <a:pt x="772584" y="4757808"/>
                  <a:pt x="772584" y="4756742"/>
                  <a:pt x="771945" y="4756742"/>
                </a:cubicBezTo>
                <a:cubicBezTo>
                  <a:pt x="771305" y="4756742"/>
                  <a:pt x="770453" y="4757169"/>
                  <a:pt x="769813" y="4757382"/>
                </a:cubicBezTo>
                <a:cubicBezTo>
                  <a:pt x="769174" y="4757595"/>
                  <a:pt x="768747" y="4757169"/>
                  <a:pt x="768321" y="4756955"/>
                </a:cubicBezTo>
                <a:cubicBezTo>
                  <a:pt x="767682" y="4756529"/>
                  <a:pt x="764911" y="4750987"/>
                  <a:pt x="764485" y="4750348"/>
                </a:cubicBezTo>
                <a:cubicBezTo>
                  <a:pt x="764271" y="4749708"/>
                  <a:pt x="764058" y="4748643"/>
                  <a:pt x="765337" y="4747577"/>
                </a:cubicBezTo>
                <a:cubicBezTo>
                  <a:pt x="766616" y="4746511"/>
                  <a:pt x="770666" y="4745232"/>
                  <a:pt x="771945" y="4744380"/>
                </a:cubicBezTo>
                <a:cubicBezTo>
                  <a:pt x="773224" y="4743527"/>
                  <a:pt x="775142" y="4742462"/>
                  <a:pt x="775994" y="4736920"/>
                </a:cubicBezTo>
                <a:cubicBezTo>
                  <a:pt x="777486" y="4730738"/>
                  <a:pt x="774076" y="4726262"/>
                  <a:pt x="773437" y="4725197"/>
                </a:cubicBezTo>
                <a:cubicBezTo>
                  <a:pt x="773437" y="4725197"/>
                  <a:pt x="774502" y="4725197"/>
                  <a:pt x="774502" y="4723491"/>
                </a:cubicBezTo>
                <a:cubicBezTo>
                  <a:pt x="774502" y="4721999"/>
                  <a:pt x="771092" y="4718802"/>
                  <a:pt x="770240" y="4717949"/>
                </a:cubicBezTo>
                <a:lnTo>
                  <a:pt x="772371" y="4714752"/>
                </a:lnTo>
                <a:lnTo>
                  <a:pt x="769600" y="4715179"/>
                </a:lnTo>
                <a:cubicBezTo>
                  <a:pt x="769600" y="4715179"/>
                  <a:pt x="768747" y="4712408"/>
                  <a:pt x="767255" y="4712195"/>
                </a:cubicBezTo>
                <a:cubicBezTo>
                  <a:pt x="765763" y="4711981"/>
                  <a:pt x="765763" y="4713047"/>
                  <a:pt x="765763" y="4713047"/>
                </a:cubicBezTo>
                <a:cubicBezTo>
                  <a:pt x="765763" y="4713047"/>
                  <a:pt x="764485" y="4712195"/>
                  <a:pt x="763632" y="4712195"/>
                </a:cubicBezTo>
                <a:close/>
                <a:moveTo>
                  <a:pt x="757024" y="4702390"/>
                </a:moveTo>
                <a:cubicBezTo>
                  <a:pt x="775355" y="4702390"/>
                  <a:pt x="790062" y="4717098"/>
                  <a:pt x="790062" y="4735428"/>
                </a:cubicBezTo>
                <a:cubicBezTo>
                  <a:pt x="790062" y="4753759"/>
                  <a:pt x="775355" y="4768466"/>
                  <a:pt x="757024" y="4768466"/>
                </a:cubicBezTo>
                <a:cubicBezTo>
                  <a:pt x="738694" y="4768466"/>
                  <a:pt x="723987" y="4753759"/>
                  <a:pt x="723987" y="4735428"/>
                </a:cubicBezTo>
                <a:cubicBezTo>
                  <a:pt x="723987" y="4717098"/>
                  <a:pt x="738694" y="4702390"/>
                  <a:pt x="757024" y="4702390"/>
                </a:cubicBezTo>
                <a:close/>
                <a:moveTo>
                  <a:pt x="757024" y="4695143"/>
                </a:moveTo>
                <a:cubicBezTo>
                  <a:pt x="734857" y="4695143"/>
                  <a:pt x="716740" y="4713261"/>
                  <a:pt x="716740" y="4735428"/>
                </a:cubicBezTo>
                <a:cubicBezTo>
                  <a:pt x="716740" y="4757595"/>
                  <a:pt x="734857" y="4775713"/>
                  <a:pt x="757024" y="4775713"/>
                </a:cubicBezTo>
                <a:cubicBezTo>
                  <a:pt x="779192" y="4775713"/>
                  <a:pt x="797309" y="4757595"/>
                  <a:pt x="797309" y="4735428"/>
                </a:cubicBezTo>
                <a:cubicBezTo>
                  <a:pt x="797309" y="4713261"/>
                  <a:pt x="779405" y="4695143"/>
                  <a:pt x="757024" y="4695143"/>
                </a:cubicBezTo>
                <a:close/>
                <a:moveTo>
                  <a:pt x="0" y="0"/>
                </a:moveTo>
                <a:lnTo>
                  <a:pt x="9144000" y="0"/>
                </a:lnTo>
                <a:lnTo>
                  <a:pt x="9144000" y="5143500"/>
                </a:lnTo>
                <a:lnTo>
                  <a:pt x="0" y="5143500"/>
                </a:lnTo>
                <a:close/>
              </a:path>
            </a:pathLst>
          </a:custGeom>
          <a:noFill/>
        </p:spPr>
        <p:txBody>
          <a:bodyPr wrap="square" anchor="ctr" anchorCtr="0">
            <a:noAutofit/>
          </a:bodyPr>
          <a:lstStyle>
            <a:lvl1pPr algn="ctr">
              <a:defRPr b="0"/>
            </a:lvl1pPr>
          </a:lstStyle>
          <a:p>
            <a:pPr lvl="0"/>
            <a:r>
              <a:rPr lang="fr-FR" noProof="0"/>
              <a:t>Cliquez sur l'icône pour ajouter une image</a:t>
            </a:r>
            <a:endParaRPr lang="fr-FR" noProof="0" dirty="0"/>
          </a:p>
        </p:txBody>
      </p:sp>
      <p:sp>
        <p:nvSpPr>
          <p:cNvPr id="5" name="Titre 4"/>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
        <p:nvSpPr>
          <p:cNvPr id="4" name="Espace réservé du texte 3"/>
          <p:cNvSpPr>
            <a:spLocks noGrp="1"/>
          </p:cNvSpPr>
          <p:nvPr>
            <p:ph type="body" sz="quarter" idx="11"/>
          </p:nvPr>
        </p:nvSpPr>
        <p:spPr>
          <a:xfrm>
            <a:off x="6524369" y="2906548"/>
            <a:ext cx="5668800" cy="1977600"/>
          </a:xfrm>
          <a:solidFill>
            <a:schemeClr val="bg1"/>
          </a:solidFill>
        </p:spPr>
        <p:txBody>
          <a:bodyPr lIns="288000" tIns="144000" rIns="288000" bIns="144000" anchor="ct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texte 6"/>
          <p:cNvSpPr>
            <a:spLocks noGrp="1"/>
          </p:cNvSpPr>
          <p:nvPr>
            <p:ph type="body" sz="quarter" idx="14"/>
          </p:nvPr>
        </p:nvSpPr>
        <p:spPr>
          <a:xfrm>
            <a:off x="301352" y="278418"/>
            <a:ext cx="11585848" cy="266740"/>
          </a:xfrm>
        </p:spPr>
        <p:txBody>
          <a:bodyPr wrap="square">
            <a:spAutoFit/>
          </a:bodyPr>
          <a:lstStyle>
            <a:lvl1pPr>
              <a:spcBef>
                <a:spcPts val="0"/>
              </a:spcBef>
              <a:defRPr sz="1733" b="0" cap="none" baseline="0">
                <a:solidFill>
                  <a:schemeClr val="bg1"/>
                </a:solidFill>
              </a:defRPr>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6">
            <a:extLst>
              <a:ext uri="{FF2B5EF4-FFF2-40B4-BE49-F238E27FC236}">
                <a16:creationId xmlns:a16="http://schemas.microsoft.com/office/drawing/2014/main" id="{76922E28-4188-7D9F-9977-DEBA1624FA8B}"/>
              </a:ext>
            </a:extLst>
          </p:cNvPr>
          <p:cNvSpPr>
            <a:spLocks noGrp="1"/>
          </p:cNvSpPr>
          <p:nvPr>
            <p:ph type="sldNum" sz="quarter" idx="15"/>
          </p:nvPr>
        </p:nvSpPr>
        <p:spPr/>
        <p:txBody>
          <a:bodyPr/>
          <a:lstStyle>
            <a:lvl1pPr>
              <a:defRPr>
                <a:solidFill>
                  <a:schemeClr val="bg1"/>
                </a:solidFill>
              </a:defRPr>
            </a:lvl1pPr>
          </a:lstStyle>
          <a:p>
            <a:pPr>
              <a:defRPr/>
            </a:pPr>
            <a:fld id="{486BB5E2-4CF7-4F54-8E60-2CBA4C04B8B0}" type="slidenum">
              <a:rPr lang="fr-FR"/>
              <a:pPr>
                <a:defRPr/>
              </a:pPr>
              <a:t>‹N°›</a:t>
            </a:fld>
            <a:endParaRPr lang="fr-FR"/>
          </a:p>
        </p:txBody>
      </p:sp>
    </p:spTree>
    <p:extLst>
      <p:ext uri="{BB962C8B-B14F-4D97-AF65-F5344CB8AC3E}">
        <p14:creationId xmlns:p14="http://schemas.microsoft.com/office/powerpoint/2010/main" val="1134246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re + 2 images +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Espace réservé pour une image  2"/>
          <p:cNvSpPr>
            <a:spLocks noGrp="1"/>
          </p:cNvSpPr>
          <p:nvPr>
            <p:ph type="pic" sz="quarter" idx="10"/>
          </p:nvPr>
        </p:nvSpPr>
        <p:spPr>
          <a:xfrm>
            <a:off x="611277" y="1918009"/>
            <a:ext cx="4863832" cy="3942860"/>
          </a:xfrm>
        </p:spPr>
        <p:txBody>
          <a:bodyPr anchor="ctr" anchorCtr="0"/>
          <a:lstStyle>
            <a:lvl1pPr algn="ctr">
              <a:defRPr b="0"/>
            </a:lvl1pPr>
          </a:lstStyle>
          <a:p>
            <a:pPr lvl="0"/>
            <a:r>
              <a:rPr lang="fr-FR" noProof="0"/>
              <a:t>Cliquez sur l'icône pour ajouter une image</a:t>
            </a:r>
            <a:endParaRPr lang="fr-FR" noProof="0" dirty="0"/>
          </a:p>
        </p:txBody>
      </p:sp>
      <p:sp>
        <p:nvSpPr>
          <p:cNvPr id="9" name="Espace réservé pour une image  2"/>
          <p:cNvSpPr>
            <a:spLocks noGrp="1"/>
          </p:cNvSpPr>
          <p:nvPr>
            <p:ph type="pic" sz="quarter" idx="14"/>
          </p:nvPr>
        </p:nvSpPr>
        <p:spPr>
          <a:xfrm>
            <a:off x="5670955" y="1918010"/>
            <a:ext cx="5841771" cy="2514655"/>
          </a:xfrm>
        </p:spPr>
        <p:txBody>
          <a:bodyPr anchor="ctr" anchorCtr="0"/>
          <a:lstStyle>
            <a:lvl1pPr algn="ctr">
              <a:defRPr b="0"/>
            </a:lvl1pPr>
          </a:lstStyle>
          <a:p>
            <a:pPr lvl="0"/>
            <a:r>
              <a:rPr lang="fr-FR" noProof="0"/>
              <a:t>Cliquez sur l'icône pour ajouter une image</a:t>
            </a:r>
            <a:endParaRPr lang="fr-FR" noProof="0" dirty="0"/>
          </a:p>
        </p:txBody>
      </p:sp>
      <p:sp>
        <p:nvSpPr>
          <p:cNvPr id="11" name="Espace réservé du texte 10"/>
          <p:cNvSpPr>
            <a:spLocks noGrp="1"/>
          </p:cNvSpPr>
          <p:nvPr>
            <p:ph type="body" sz="quarter" idx="16"/>
          </p:nvPr>
        </p:nvSpPr>
        <p:spPr>
          <a:xfrm>
            <a:off x="5678248" y="4563534"/>
            <a:ext cx="5827184" cy="1297517"/>
          </a:xfrm>
        </p:spPr>
        <p:txBody>
          <a:bodyP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13" name="Titre 12"/>
          <p:cNvSpPr>
            <a:spLocks noGrp="1"/>
          </p:cNvSpPr>
          <p:nvPr>
            <p:ph type="title"/>
          </p:nvPr>
        </p:nvSpPr>
        <p:spPr/>
        <p:txBody>
          <a:bodyPr/>
          <a:lstStyle/>
          <a:p>
            <a:r>
              <a:rPr lang="fr-FR"/>
              <a:t>Modifiez le style du titre</a:t>
            </a:r>
            <a:endParaRPr lang="fr-FR" dirty="0"/>
          </a:p>
        </p:txBody>
      </p:sp>
      <p:sp>
        <p:nvSpPr>
          <p:cNvPr id="2" name="Espace réservé du numéro de diapositive 2">
            <a:extLst>
              <a:ext uri="{FF2B5EF4-FFF2-40B4-BE49-F238E27FC236}">
                <a16:creationId xmlns:a16="http://schemas.microsoft.com/office/drawing/2014/main" id="{52F01BBF-EA67-92D3-944C-8305BEEAA698}"/>
              </a:ext>
            </a:extLst>
          </p:cNvPr>
          <p:cNvSpPr>
            <a:spLocks noGrp="1"/>
          </p:cNvSpPr>
          <p:nvPr>
            <p:ph type="sldNum" sz="quarter" idx="17"/>
          </p:nvPr>
        </p:nvSpPr>
        <p:spPr/>
        <p:txBody>
          <a:bodyPr/>
          <a:lstStyle>
            <a:lvl1pPr>
              <a:defRPr/>
            </a:lvl1pPr>
          </a:lstStyle>
          <a:p>
            <a:pPr>
              <a:defRPr/>
            </a:pPr>
            <a:fld id="{D31359D9-3F12-4468-B3A8-5BDF27B8D019}" type="slidenum">
              <a:rPr lang="fr-FR"/>
              <a:pPr>
                <a:defRPr/>
              </a:pPr>
              <a:t>‹N°›</a:t>
            </a:fld>
            <a:endParaRPr lang="fr-FR"/>
          </a:p>
        </p:txBody>
      </p:sp>
    </p:spTree>
    <p:extLst>
      <p:ext uri="{BB962C8B-B14F-4D97-AF65-F5344CB8AC3E}">
        <p14:creationId xmlns:p14="http://schemas.microsoft.com/office/powerpoint/2010/main" val="723282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re + 2 images + 2 text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Espace réservé pour une image  2"/>
          <p:cNvSpPr>
            <a:spLocks noGrp="1"/>
          </p:cNvSpPr>
          <p:nvPr>
            <p:ph type="pic" sz="quarter" idx="10"/>
          </p:nvPr>
        </p:nvSpPr>
        <p:spPr>
          <a:xfrm>
            <a:off x="696687" y="2086226"/>
            <a:ext cx="5216431" cy="2251853"/>
          </a:xfrm>
        </p:spPr>
        <p:txBody>
          <a:bodyPr anchor="ctr" anchorCtr="0"/>
          <a:lstStyle>
            <a:lvl1pPr algn="ctr">
              <a:defRPr b="0"/>
            </a:lvl1pPr>
          </a:lstStyle>
          <a:p>
            <a:pPr lvl="0"/>
            <a:r>
              <a:rPr lang="fr-FR" noProof="0"/>
              <a:t>Cliquez sur l'icône pour ajouter une image</a:t>
            </a:r>
            <a:endParaRPr lang="fr-FR" noProof="0" dirty="0"/>
          </a:p>
        </p:txBody>
      </p:sp>
      <p:sp>
        <p:nvSpPr>
          <p:cNvPr id="9" name="Espace réservé pour une image  2"/>
          <p:cNvSpPr>
            <a:spLocks noGrp="1"/>
          </p:cNvSpPr>
          <p:nvPr>
            <p:ph type="pic" sz="quarter" idx="14"/>
          </p:nvPr>
        </p:nvSpPr>
        <p:spPr>
          <a:xfrm>
            <a:off x="6235339" y="2086227"/>
            <a:ext cx="5238204" cy="2251853"/>
          </a:xfrm>
        </p:spPr>
        <p:txBody>
          <a:bodyPr anchor="ctr" anchorCtr="0"/>
          <a:lstStyle>
            <a:lvl1pPr algn="ctr">
              <a:defRPr b="0"/>
            </a:lvl1pPr>
          </a:lstStyle>
          <a:p>
            <a:pPr lvl="0"/>
            <a:r>
              <a:rPr lang="fr-FR" noProof="0"/>
              <a:t>Cliquez sur l'icône pour ajouter une image</a:t>
            </a:r>
            <a:endParaRPr lang="fr-FR" noProof="0" dirty="0"/>
          </a:p>
        </p:txBody>
      </p:sp>
      <p:sp>
        <p:nvSpPr>
          <p:cNvPr id="11" name="Espace réservé du texte 10"/>
          <p:cNvSpPr>
            <a:spLocks noGrp="1"/>
          </p:cNvSpPr>
          <p:nvPr>
            <p:ph type="body" sz="quarter" idx="16"/>
          </p:nvPr>
        </p:nvSpPr>
        <p:spPr>
          <a:xfrm>
            <a:off x="6267227" y="4563534"/>
            <a:ext cx="5206316" cy="1297517"/>
          </a:xfrm>
        </p:spPr>
        <p:txBody>
          <a:bodyP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7" name="Espace réservé du texte 10"/>
          <p:cNvSpPr>
            <a:spLocks noGrp="1"/>
          </p:cNvSpPr>
          <p:nvPr>
            <p:ph type="body" sz="quarter" idx="17"/>
          </p:nvPr>
        </p:nvSpPr>
        <p:spPr>
          <a:xfrm>
            <a:off x="696689" y="4563534"/>
            <a:ext cx="5206316" cy="1297517"/>
          </a:xfrm>
        </p:spPr>
        <p:txBody>
          <a:bodyPr>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 name="Titre 1"/>
          <p:cNvSpPr>
            <a:spLocks noGrp="1"/>
          </p:cNvSpPr>
          <p:nvPr>
            <p:ph type="title"/>
          </p:nvPr>
        </p:nvSpPr>
        <p:spPr/>
        <p:txBody>
          <a:body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18ECDB21-1626-8403-D389-3600B60DFEC6}"/>
              </a:ext>
            </a:extLst>
          </p:cNvPr>
          <p:cNvSpPr>
            <a:spLocks noGrp="1"/>
          </p:cNvSpPr>
          <p:nvPr>
            <p:ph type="sldNum" sz="quarter" idx="18"/>
          </p:nvPr>
        </p:nvSpPr>
        <p:spPr/>
        <p:txBody>
          <a:bodyPr/>
          <a:lstStyle>
            <a:lvl1pPr>
              <a:defRPr/>
            </a:lvl1pPr>
          </a:lstStyle>
          <a:p>
            <a:pPr>
              <a:defRPr/>
            </a:pPr>
            <a:fld id="{B378E5B6-C4E7-4BF1-8153-72A499B19781}" type="slidenum">
              <a:rPr lang="fr-FR"/>
              <a:pPr>
                <a:defRPr/>
              </a:pPr>
              <a:t>‹N°›</a:t>
            </a:fld>
            <a:endParaRPr lang="fr-FR"/>
          </a:p>
        </p:txBody>
      </p:sp>
    </p:spTree>
    <p:extLst>
      <p:ext uri="{BB962C8B-B14F-4D97-AF65-F5344CB8AC3E}">
        <p14:creationId xmlns:p14="http://schemas.microsoft.com/office/powerpoint/2010/main" val="1851041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 2 images verticales +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 name="Espace réservé pour une image  2"/>
          <p:cNvSpPr>
            <a:spLocks noGrp="1"/>
          </p:cNvSpPr>
          <p:nvPr>
            <p:ph type="pic" sz="quarter" idx="17"/>
          </p:nvPr>
        </p:nvSpPr>
        <p:spPr>
          <a:xfrm>
            <a:off x="3749858" y="954690"/>
            <a:ext cx="2894401" cy="5154943"/>
          </a:xfrm>
        </p:spPr>
        <p:txBody>
          <a:bodyPr anchor="ctr" anchorCtr="0"/>
          <a:lstStyle>
            <a:lvl1pPr algn="ctr">
              <a:defRPr b="0"/>
            </a:lvl1pPr>
          </a:lstStyle>
          <a:p>
            <a:pPr lvl="0"/>
            <a:r>
              <a:rPr lang="fr-FR" noProof="0"/>
              <a:t>Cliquez sur l'icône pour ajouter une image</a:t>
            </a:r>
            <a:endParaRPr lang="fr-FR" noProof="0" dirty="0"/>
          </a:p>
        </p:txBody>
      </p:sp>
      <p:sp>
        <p:nvSpPr>
          <p:cNvPr id="9" name="Espace réservé pour une image  2"/>
          <p:cNvSpPr>
            <a:spLocks noGrp="1"/>
          </p:cNvSpPr>
          <p:nvPr>
            <p:ph type="pic" sz="quarter" idx="14"/>
          </p:nvPr>
        </p:nvSpPr>
        <p:spPr>
          <a:xfrm>
            <a:off x="675734" y="954690"/>
            <a:ext cx="2894401" cy="5154943"/>
          </a:xfrm>
        </p:spPr>
        <p:txBody>
          <a:bodyPr anchor="ctr" anchorCtr="0"/>
          <a:lstStyle>
            <a:lvl1pPr algn="ctr">
              <a:defRPr b="0"/>
            </a:lvl1pPr>
          </a:lstStyle>
          <a:p>
            <a:pPr lvl="0"/>
            <a:r>
              <a:rPr lang="fr-FR" noProof="0"/>
              <a:t>Cliquez sur l'icône pour ajouter une image</a:t>
            </a:r>
            <a:endParaRPr lang="fr-FR" noProof="0" dirty="0"/>
          </a:p>
        </p:txBody>
      </p:sp>
      <p:sp>
        <p:nvSpPr>
          <p:cNvPr id="11" name="Espace réservé du texte 10"/>
          <p:cNvSpPr>
            <a:spLocks noGrp="1"/>
          </p:cNvSpPr>
          <p:nvPr>
            <p:ph type="body" sz="quarter" idx="16"/>
          </p:nvPr>
        </p:nvSpPr>
        <p:spPr>
          <a:xfrm>
            <a:off x="7011429" y="3429001"/>
            <a:ext cx="4875772" cy="2680632"/>
          </a:xfrm>
        </p:spPr>
        <p:txBody>
          <a:bodyPr anchor="b"/>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Titre 1"/>
          <p:cNvSpPr>
            <a:spLocks noGrp="1"/>
          </p:cNvSpPr>
          <p:nvPr>
            <p:ph type="title"/>
          </p:nvPr>
        </p:nvSpPr>
        <p:spPr>
          <a:xfrm>
            <a:off x="7011429" y="811823"/>
            <a:ext cx="4875772" cy="1477328"/>
          </a:xfrm>
        </p:spPr>
        <p:txBody>
          <a:bodyPr/>
          <a:lstStyle>
            <a:lvl1pPr algn="l">
              <a:defRPr>
                <a:solidFill>
                  <a:schemeClr val="tx1"/>
                </a:solidFill>
              </a:defRPr>
            </a:lvl1p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64691CD1-AE62-EFEB-08F0-5C5FD0C260A5}"/>
              </a:ext>
            </a:extLst>
          </p:cNvPr>
          <p:cNvSpPr>
            <a:spLocks noGrp="1"/>
          </p:cNvSpPr>
          <p:nvPr>
            <p:ph type="sldNum" sz="quarter" idx="18"/>
          </p:nvPr>
        </p:nvSpPr>
        <p:spPr/>
        <p:txBody>
          <a:bodyPr/>
          <a:lstStyle>
            <a:lvl1pPr>
              <a:defRPr/>
            </a:lvl1pPr>
          </a:lstStyle>
          <a:p>
            <a:pPr>
              <a:defRPr/>
            </a:pPr>
            <a:fld id="{0866BFFE-CD53-4BEA-82B3-362CC2927E73}" type="slidenum">
              <a:rPr lang="fr-FR"/>
              <a:pPr>
                <a:defRPr/>
              </a:pPr>
              <a:t>‹N°›</a:t>
            </a:fld>
            <a:endParaRPr lang="fr-FR"/>
          </a:p>
        </p:txBody>
      </p:sp>
    </p:spTree>
    <p:extLst>
      <p:ext uri="{BB962C8B-B14F-4D97-AF65-F5344CB8AC3E}">
        <p14:creationId xmlns:p14="http://schemas.microsoft.com/office/powerpoint/2010/main" val="1686317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re + 3 images +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Espace réservé du texte 10"/>
          <p:cNvSpPr>
            <a:spLocks noGrp="1"/>
          </p:cNvSpPr>
          <p:nvPr>
            <p:ph type="body" sz="quarter" idx="16"/>
          </p:nvPr>
        </p:nvSpPr>
        <p:spPr>
          <a:xfrm>
            <a:off x="4821587" y="1817155"/>
            <a:ext cx="3233835" cy="2023399"/>
          </a:xfrm>
        </p:spPr>
        <p:txBody>
          <a:bodyPr anchor="b"/>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8" name="Espace réservé du texte 10"/>
          <p:cNvSpPr>
            <a:spLocks noGrp="1"/>
          </p:cNvSpPr>
          <p:nvPr>
            <p:ph type="body" sz="quarter" idx="18"/>
          </p:nvPr>
        </p:nvSpPr>
        <p:spPr>
          <a:xfrm>
            <a:off x="8346889" y="1817155"/>
            <a:ext cx="3233835" cy="2023399"/>
          </a:xfrm>
        </p:spPr>
        <p:txBody>
          <a:bodyPr anchor="b"/>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pour une image  2"/>
          <p:cNvSpPr>
            <a:spLocks noGrp="1"/>
          </p:cNvSpPr>
          <p:nvPr>
            <p:ph type="pic" sz="quarter" idx="14"/>
          </p:nvPr>
        </p:nvSpPr>
        <p:spPr>
          <a:xfrm>
            <a:off x="4821585" y="4020271"/>
            <a:ext cx="3233835" cy="1840596"/>
          </a:xfrm>
        </p:spPr>
        <p:txBody>
          <a:bodyPr anchor="ctr" anchorCtr="0"/>
          <a:lstStyle>
            <a:lvl1pPr algn="ctr">
              <a:defRPr b="0"/>
            </a:lvl1pPr>
          </a:lstStyle>
          <a:p>
            <a:pPr lvl="0"/>
            <a:r>
              <a:rPr lang="fr-FR" noProof="0"/>
              <a:t>Cliquez sur l'icône pour ajouter une image</a:t>
            </a:r>
            <a:endParaRPr lang="fr-FR" noProof="0" dirty="0"/>
          </a:p>
        </p:txBody>
      </p:sp>
      <p:sp>
        <p:nvSpPr>
          <p:cNvPr id="17" name="Espace réservé pour une image  2"/>
          <p:cNvSpPr>
            <a:spLocks noGrp="1"/>
          </p:cNvSpPr>
          <p:nvPr>
            <p:ph type="pic" sz="quarter" idx="17"/>
          </p:nvPr>
        </p:nvSpPr>
        <p:spPr>
          <a:xfrm>
            <a:off x="8346889" y="4020271"/>
            <a:ext cx="3233835" cy="1840596"/>
          </a:xfrm>
        </p:spPr>
        <p:txBody>
          <a:bodyPr anchor="ctr" anchorCtr="0"/>
          <a:lstStyle>
            <a:lvl1pPr algn="ctr">
              <a:defRPr b="0"/>
            </a:lvl1pPr>
          </a:lstStyle>
          <a:p>
            <a:pPr lvl="0"/>
            <a:r>
              <a:rPr lang="fr-FR" noProof="0"/>
              <a:t>Cliquez sur l'icône pour ajouter une image</a:t>
            </a:r>
            <a:endParaRPr lang="fr-FR" noProof="0" dirty="0"/>
          </a:p>
        </p:txBody>
      </p:sp>
      <p:sp>
        <p:nvSpPr>
          <p:cNvPr id="8" name="Espace réservé pour une image  2"/>
          <p:cNvSpPr>
            <a:spLocks noGrp="1"/>
          </p:cNvSpPr>
          <p:nvPr>
            <p:ph type="pic" sz="quarter" idx="10"/>
          </p:nvPr>
        </p:nvSpPr>
        <p:spPr>
          <a:xfrm>
            <a:off x="611276" y="1817155"/>
            <a:ext cx="3918832" cy="4043896"/>
          </a:xfrm>
        </p:spPr>
        <p:txBody>
          <a:bodyPr anchor="ctr" anchorCtr="0"/>
          <a:lstStyle>
            <a:lvl1pPr algn="ctr">
              <a:defRPr b="0"/>
            </a:lvl1pPr>
          </a:lstStyle>
          <a:p>
            <a:pPr lvl="0"/>
            <a:r>
              <a:rPr lang="fr-FR" noProof="0"/>
              <a:t>Cliquez sur l'icône pour ajouter une image</a:t>
            </a:r>
            <a:endParaRPr lang="fr-FR" noProof="0"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Titre 1"/>
          <p:cNvSpPr>
            <a:spLocks noGrp="1"/>
          </p:cNvSpPr>
          <p:nvPr>
            <p:ph type="title"/>
          </p:nvPr>
        </p:nvSpPr>
        <p:spPr/>
        <p:txBody>
          <a:body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7CCD7EEF-2734-4881-78A2-6CC0A558B66C}"/>
              </a:ext>
            </a:extLst>
          </p:cNvPr>
          <p:cNvSpPr>
            <a:spLocks noGrp="1"/>
          </p:cNvSpPr>
          <p:nvPr>
            <p:ph type="sldNum" sz="quarter" idx="19"/>
          </p:nvPr>
        </p:nvSpPr>
        <p:spPr/>
        <p:txBody>
          <a:bodyPr/>
          <a:lstStyle>
            <a:lvl1pPr>
              <a:defRPr/>
            </a:lvl1pPr>
          </a:lstStyle>
          <a:p>
            <a:pPr>
              <a:defRPr/>
            </a:pPr>
            <a:fld id="{A32A8F5E-631E-488B-B248-332AFE64926B}" type="slidenum">
              <a:rPr lang="fr-FR"/>
              <a:pPr>
                <a:defRPr/>
              </a:pPr>
              <a:t>‹N°›</a:t>
            </a:fld>
            <a:endParaRPr lang="fr-FR"/>
          </a:p>
        </p:txBody>
      </p:sp>
    </p:spTree>
    <p:extLst>
      <p:ext uri="{BB962C8B-B14F-4D97-AF65-F5344CB8AC3E}">
        <p14:creationId xmlns:p14="http://schemas.microsoft.com/office/powerpoint/2010/main" val="3792916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Intercalai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157224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re + 3 blocs images et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 name="Espace réservé du texte 3"/>
          <p:cNvSpPr>
            <a:spLocks noGrp="1"/>
          </p:cNvSpPr>
          <p:nvPr>
            <p:ph type="body" sz="quarter" idx="16"/>
          </p:nvPr>
        </p:nvSpPr>
        <p:spPr>
          <a:xfrm>
            <a:off x="606493" y="3918419"/>
            <a:ext cx="3436800" cy="1944000"/>
          </a:xfrm>
          <a:solidFill>
            <a:schemeClr val="accent2"/>
          </a:solidFill>
        </p:spPr>
        <p:txBody>
          <a:bodyPr lIns="288000" tIns="180000" rIns="288000" bIns="180000" anchor="t">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4" name="Espace réservé pour une image  2"/>
          <p:cNvSpPr>
            <a:spLocks noGrp="1"/>
          </p:cNvSpPr>
          <p:nvPr>
            <p:ph type="pic" sz="quarter" idx="15"/>
          </p:nvPr>
        </p:nvSpPr>
        <p:spPr>
          <a:xfrm>
            <a:off x="4369949" y="3917880"/>
            <a:ext cx="3436800" cy="1943461"/>
          </a:xfrm>
        </p:spPr>
        <p:txBody>
          <a:bodyPr anchor="ctr" anchorCtr="0"/>
          <a:lstStyle>
            <a:lvl1pPr algn="ctr">
              <a:defRPr b="0"/>
            </a:lvl1pPr>
          </a:lstStyle>
          <a:p>
            <a:pPr lvl="0"/>
            <a:r>
              <a:rPr lang="fr-FR" noProof="0"/>
              <a:t>Cliquez sur l'icône pour ajouter une image</a:t>
            </a:r>
            <a:endParaRPr lang="fr-FR" noProof="0" dirty="0"/>
          </a:p>
        </p:txBody>
      </p:sp>
      <p:sp>
        <p:nvSpPr>
          <p:cNvPr id="23" name="Espace réservé pour une image  2"/>
          <p:cNvSpPr>
            <a:spLocks noGrp="1"/>
          </p:cNvSpPr>
          <p:nvPr>
            <p:ph type="pic" sz="quarter" idx="14"/>
          </p:nvPr>
        </p:nvSpPr>
        <p:spPr>
          <a:xfrm>
            <a:off x="8135641" y="1974419"/>
            <a:ext cx="3436800" cy="1943461"/>
          </a:xfrm>
        </p:spPr>
        <p:txBody>
          <a:bodyPr anchor="ctr" anchorCtr="0"/>
          <a:lstStyle>
            <a:lvl1pPr algn="ctr">
              <a:defRPr b="0"/>
            </a:lvl1pPr>
          </a:lstStyle>
          <a:p>
            <a:pPr lvl="0"/>
            <a:r>
              <a:rPr lang="fr-FR" noProof="0"/>
              <a:t>Cliquez sur l'icône pour ajouter une image</a:t>
            </a:r>
            <a:endParaRPr lang="fr-FR" noProof="0" dirty="0"/>
          </a:p>
        </p:txBody>
      </p:sp>
      <p:sp>
        <p:nvSpPr>
          <p:cNvPr id="8" name="Espace réservé pour une image  2"/>
          <p:cNvSpPr>
            <a:spLocks noGrp="1"/>
          </p:cNvSpPr>
          <p:nvPr>
            <p:ph type="pic" sz="quarter" idx="10"/>
          </p:nvPr>
        </p:nvSpPr>
        <p:spPr>
          <a:xfrm>
            <a:off x="606493" y="1974419"/>
            <a:ext cx="3436800" cy="1943461"/>
          </a:xfrm>
        </p:spPr>
        <p:txBody>
          <a:bodyPr anchor="ctr" anchorCtr="0"/>
          <a:lstStyle>
            <a:lvl1pPr algn="ctr">
              <a:defRPr b="0"/>
            </a:lvl1pPr>
          </a:lstStyle>
          <a:p>
            <a:pPr lvl="0"/>
            <a:r>
              <a:rPr lang="fr-FR" noProof="0"/>
              <a:t>Cliquez sur l'icône pour ajouter une image</a:t>
            </a:r>
            <a:endParaRPr lang="fr-FR" noProof="0" dirty="0"/>
          </a:p>
        </p:txBody>
      </p:sp>
      <p:sp>
        <p:nvSpPr>
          <p:cNvPr id="12"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Titre 1"/>
          <p:cNvSpPr>
            <a:spLocks noGrp="1"/>
          </p:cNvSpPr>
          <p:nvPr>
            <p:ph type="title"/>
          </p:nvPr>
        </p:nvSpPr>
        <p:spPr/>
        <p:txBody>
          <a:bodyPr/>
          <a:lstStyle/>
          <a:p>
            <a:r>
              <a:rPr lang="fr-FR"/>
              <a:t>Modifiez le style du titre</a:t>
            </a:r>
            <a:endParaRPr lang="fr-FR" dirty="0"/>
          </a:p>
        </p:txBody>
      </p:sp>
      <p:sp>
        <p:nvSpPr>
          <p:cNvPr id="26" name="Espace réservé du texte 3"/>
          <p:cNvSpPr>
            <a:spLocks noGrp="1"/>
          </p:cNvSpPr>
          <p:nvPr>
            <p:ph type="body" sz="quarter" idx="17"/>
          </p:nvPr>
        </p:nvSpPr>
        <p:spPr>
          <a:xfrm>
            <a:off x="4369949" y="1974419"/>
            <a:ext cx="3436800" cy="1944000"/>
          </a:xfrm>
          <a:solidFill>
            <a:schemeClr val="accent2"/>
          </a:solidFill>
        </p:spPr>
        <p:txBody>
          <a:bodyPr lIns="288000" tIns="180000" rIns="288000" bIns="180000" anchor="t">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7" name="Espace réservé du texte 3"/>
          <p:cNvSpPr>
            <a:spLocks noGrp="1"/>
          </p:cNvSpPr>
          <p:nvPr>
            <p:ph type="body" sz="quarter" idx="18"/>
          </p:nvPr>
        </p:nvSpPr>
        <p:spPr>
          <a:xfrm>
            <a:off x="8135641" y="3918419"/>
            <a:ext cx="3436800" cy="1944000"/>
          </a:xfrm>
          <a:solidFill>
            <a:schemeClr val="accent2"/>
          </a:solidFill>
        </p:spPr>
        <p:txBody>
          <a:bodyPr lIns="288000" tIns="180000" rIns="288000" bIns="180000" anchor="t">
            <a:noAutofit/>
          </a:bodyPr>
          <a:lstStyle>
            <a:lvl1pPr>
              <a:defRPr sz="1600"/>
            </a:lvl1pPr>
            <a:lvl2pPr>
              <a:defRPr sz="12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u numéro de diapositive 2">
            <a:extLst>
              <a:ext uri="{FF2B5EF4-FFF2-40B4-BE49-F238E27FC236}">
                <a16:creationId xmlns:a16="http://schemas.microsoft.com/office/drawing/2014/main" id="{BDE7D6EA-DE0A-D1C5-3785-98693E5090D2}"/>
              </a:ext>
            </a:extLst>
          </p:cNvPr>
          <p:cNvSpPr>
            <a:spLocks noGrp="1"/>
          </p:cNvSpPr>
          <p:nvPr>
            <p:ph type="sldNum" sz="quarter" idx="19"/>
          </p:nvPr>
        </p:nvSpPr>
        <p:spPr/>
        <p:txBody>
          <a:bodyPr/>
          <a:lstStyle>
            <a:lvl1pPr>
              <a:defRPr/>
            </a:lvl1pPr>
          </a:lstStyle>
          <a:p>
            <a:pPr>
              <a:defRPr/>
            </a:pPr>
            <a:fld id="{EC5E1EE1-A3E8-494A-A82A-60EC23B7CB88}" type="slidenum">
              <a:rPr lang="fr-FR"/>
              <a:pPr>
                <a:defRPr/>
              </a:pPr>
              <a:t>‹N°›</a:t>
            </a:fld>
            <a:endParaRPr lang="fr-FR"/>
          </a:p>
        </p:txBody>
      </p:sp>
    </p:spTree>
    <p:extLst>
      <p:ext uri="{BB962C8B-B14F-4D97-AF65-F5344CB8AC3E}">
        <p14:creationId xmlns:p14="http://schemas.microsoft.com/office/powerpoint/2010/main" val="3044625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A581071D-BC4E-8235-6888-4342047707D4}"/>
              </a:ext>
            </a:extLst>
          </p:cNvPr>
          <p:cNvSpPr>
            <a:spLocks noGrp="1"/>
          </p:cNvSpPr>
          <p:nvPr>
            <p:ph type="sldNum" sz="quarter" idx="10"/>
          </p:nvPr>
        </p:nvSpPr>
        <p:spPr/>
        <p:txBody>
          <a:bodyPr/>
          <a:lstStyle>
            <a:lvl1pPr>
              <a:defRPr/>
            </a:lvl1pPr>
          </a:lstStyle>
          <a:p>
            <a:pPr>
              <a:defRPr/>
            </a:pPr>
            <a:fld id="{B398A8FA-F91F-498A-A750-C423B27CAF13}" type="slidenum">
              <a:rPr lang="fr-FR"/>
              <a:pPr>
                <a:defRPr/>
              </a:pPr>
              <a:t>‹N°›</a:t>
            </a:fld>
            <a:endParaRPr lang="fr-FR"/>
          </a:p>
        </p:txBody>
      </p:sp>
    </p:spTree>
    <p:extLst>
      <p:ext uri="{BB962C8B-B14F-4D97-AF65-F5344CB8AC3E}">
        <p14:creationId xmlns:p14="http://schemas.microsoft.com/office/powerpoint/2010/main" val="2708397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rame bleu - Fin">
    <p:bg>
      <p:bgPr>
        <a:solidFill>
          <a:schemeClr val="accent1"/>
        </a:solidFill>
        <a:effectLst/>
      </p:bgPr>
    </p:bg>
    <p:spTree>
      <p:nvGrpSpPr>
        <p:cNvPr id="1" name=""/>
        <p:cNvGrpSpPr/>
        <p:nvPr/>
      </p:nvGrpSpPr>
      <p:grpSpPr>
        <a:xfrm>
          <a:off x="0" y="0"/>
          <a:ext cx="0" cy="0"/>
          <a:chOff x="0" y="0"/>
          <a:chExt cx="0" cy="0"/>
        </a:xfrm>
      </p:grpSpPr>
      <p:pic>
        <p:nvPicPr>
          <p:cNvPr id="2" name="Image 7" descr="Une image contenant rideau&#10;&#10;Description générée automatiquement">
            <a:extLst>
              <a:ext uri="{FF2B5EF4-FFF2-40B4-BE49-F238E27FC236}">
                <a16:creationId xmlns:a16="http://schemas.microsoft.com/office/drawing/2014/main" id="{A851C3C5-85EB-DD7D-B045-13E7BC9E1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 t="188" r="293" b="38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827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57868C5D-6D32-D16F-39D3-61AADF64E9EB}"/>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DB7F6E8E-D8FB-4218-AE55-3A64BBD66EC5}" type="datetimeFigureOut">
              <a:rPr lang="fr-FR"/>
              <a:pPr>
                <a:defRPr/>
              </a:pPr>
              <a:t>09/07/2023</a:t>
            </a:fld>
            <a:endParaRPr lang="fr-FR"/>
          </a:p>
        </p:txBody>
      </p:sp>
      <p:sp>
        <p:nvSpPr>
          <p:cNvPr id="5" name="Footer Placeholder 4">
            <a:extLst>
              <a:ext uri="{FF2B5EF4-FFF2-40B4-BE49-F238E27FC236}">
                <a16:creationId xmlns:a16="http://schemas.microsoft.com/office/drawing/2014/main" id="{5BEE3C63-F8EE-0BEA-1F16-C766CF359B6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6" name="Slide Number Placeholder 5">
            <a:extLst>
              <a:ext uri="{FF2B5EF4-FFF2-40B4-BE49-F238E27FC236}">
                <a16:creationId xmlns:a16="http://schemas.microsoft.com/office/drawing/2014/main" id="{1B950B85-1143-DFDF-641F-1CEA10FB88F3}"/>
              </a:ext>
            </a:extLst>
          </p:cNvPr>
          <p:cNvSpPr>
            <a:spLocks noGrp="1"/>
          </p:cNvSpPr>
          <p:nvPr>
            <p:ph type="sldNum" sz="quarter" idx="12"/>
          </p:nvPr>
        </p:nvSpPr>
        <p:spPr/>
        <p:txBody>
          <a:bodyPr/>
          <a:lstStyle>
            <a:lvl1pPr>
              <a:defRPr/>
            </a:lvl1pPr>
          </a:lstStyle>
          <a:p>
            <a:pPr>
              <a:defRPr/>
            </a:pPr>
            <a:fld id="{FB0547D0-427B-40CA-AD85-76E0D1E246FC}" type="slidenum">
              <a:rPr lang="fr-FR"/>
              <a:pPr>
                <a:defRPr/>
              </a:pPr>
              <a:t>‹N°›</a:t>
            </a:fld>
            <a:endParaRPr lang="fr-FR"/>
          </a:p>
        </p:txBody>
      </p:sp>
    </p:spTree>
    <p:extLst>
      <p:ext uri="{BB962C8B-B14F-4D97-AF65-F5344CB8AC3E}">
        <p14:creationId xmlns:p14="http://schemas.microsoft.com/office/powerpoint/2010/main" val="2767498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a:extLst>
              <a:ext uri="{FF2B5EF4-FFF2-40B4-BE49-F238E27FC236}">
                <a16:creationId xmlns:a16="http://schemas.microsoft.com/office/drawing/2014/main" id="{64316C45-3184-C27E-5E3D-D41E53520F7B}"/>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F8AFFC00-2891-44F5-8E05-6E070D2D633C}" type="datetimeFigureOut">
              <a:rPr lang="fr-FR"/>
              <a:pPr>
                <a:defRPr/>
              </a:pPr>
              <a:t>09/07/2023</a:t>
            </a:fld>
            <a:endParaRPr lang="fr-FR"/>
          </a:p>
        </p:txBody>
      </p:sp>
      <p:sp>
        <p:nvSpPr>
          <p:cNvPr id="5" name="Footer Placeholder 4">
            <a:extLst>
              <a:ext uri="{FF2B5EF4-FFF2-40B4-BE49-F238E27FC236}">
                <a16:creationId xmlns:a16="http://schemas.microsoft.com/office/drawing/2014/main" id="{D879AAAE-C2DB-AB3C-B078-35664E922648}"/>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6" name="Slide Number Placeholder 5">
            <a:extLst>
              <a:ext uri="{FF2B5EF4-FFF2-40B4-BE49-F238E27FC236}">
                <a16:creationId xmlns:a16="http://schemas.microsoft.com/office/drawing/2014/main" id="{CBC5D03F-DFF4-5662-2D97-4BB198F5CF4C}"/>
              </a:ext>
            </a:extLst>
          </p:cNvPr>
          <p:cNvSpPr>
            <a:spLocks noGrp="1"/>
          </p:cNvSpPr>
          <p:nvPr>
            <p:ph type="sldNum" sz="quarter" idx="12"/>
          </p:nvPr>
        </p:nvSpPr>
        <p:spPr/>
        <p:txBody>
          <a:bodyPr/>
          <a:lstStyle>
            <a:lvl1pPr>
              <a:defRPr/>
            </a:lvl1pPr>
          </a:lstStyle>
          <a:p>
            <a:pPr>
              <a:defRPr/>
            </a:pPr>
            <a:fld id="{B56B2E87-95DB-443F-8482-F90A668339B6}" type="slidenum">
              <a:rPr lang="fr-FR"/>
              <a:pPr>
                <a:defRPr/>
              </a:pPr>
              <a:t>‹N°›</a:t>
            </a:fld>
            <a:endParaRPr lang="fr-FR"/>
          </a:p>
        </p:txBody>
      </p:sp>
    </p:spTree>
    <p:extLst>
      <p:ext uri="{BB962C8B-B14F-4D97-AF65-F5344CB8AC3E}">
        <p14:creationId xmlns:p14="http://schemas.microsoft.com/office/powerpoint/2010/main" val="1767142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3">
            <a:extLst>
              <a:ext uri="{FF2B5EF4-FFF2-40B4-BE49-F238E27FC236}">
                <a16:creationId xmlns:a16="http://schemas.microsoft.com/office/drawing/2014/main" id="{B29DBA66-C2D4-E620-EDC0-DE229C66791A}"/>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D1689215-B940-4038-8008-9EFF47F175B2}" type="datetimeFigureOut">
              <a:rPr lang="fr-FR"/>
              <a:pPr>
                <a:defRPr/>
              </a:pPr>
              <a:t>09/07/2023</a:t>
            </a:fld>
            <a:endParaRPr lang="fr-FR"/>
          </a:p>
        </p:txBody>
      </p:sp>
      <p:sp>
        <p:nvSpPr>
          <p:cNvPr id="4" name="Footer Placeholder 4">
            <a:extLst>
              <a:ext uri="{FF2B5EF4-FFF2-40B4-BE49-F238E27FC236}">
                <a16:creationId xmlns:a16="http://schemas.microsoft.com/office/drawing/2014/main" id="{803762F9-F39B-B7CE-0D26-41530651BE74}"/>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5" name="Slide Number Placeholder 5">
            <a:extLst>
              <a:ext uri="{FF2B5EF4-FFF2-40B4-BE49-F238E27FC236}">
                <a16:creationId xmlns:a16="http://schemas.microsoft.com/office/drawing/2014/main" id="{F68F218D-EE59-C42C-EF18-A66490DAB5AC}"/>
              </a:ext>
            </a:extLst>
          </p:cNvPr>
          <p:cNvSpPr>
            <a:spLocks noGrp="1"/>
          </p:cNvSpPr>
          <p:nvPr>
            <p:ph type="sldNum" sz="quarter" idx="12"/>
          </p:nvPr>
        </p:nvSpPr>
        <p:spPr/>
        <p:txBody>
          <a:bodyPr/>
          <a:lstStyle>
            <a:lvl1pPr>
              <a:defRPr/>
            </a:lvl1pPr>
          </a:lstStyle>
          <a:p>
            <a:pPr>
              <a:defRPr/>
            </a:pPr>
            <a:fld id="{48C0F493-D6E0-4996-9712-179B3B199DF0}" type="slidenum">
              <a:rPr lang="fr-FR"/>
              <a:pPr>
                <a:defRPr/>
              </a:pPr>
              <a:t>‹N°›</a:t>
            </a:fld>
            <a:endParaRPr lang="fr-FR"/>
          </a:p>
        </p:txBody>
      </p:sp>
    </p:spTree>
    <p:extLst>
      <p:ext uri="{BB962C8B-B14F-4D97-AF65-F5344CB8AC3E}">
        <p14:creationId xmlns:p14="http://schemas.microsoft.com/office/powerpoint/2010/main" val="189595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B9074BBF-4B85-7BAD-5A2E-2219B00138C3}"/>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726A2CF6-8AB6-4DED-819C-B595C9A1A8EF}" type="datetimeFigureOut">
              <a:rPr lang="fr-FR"/>
              <a:pPr>
                <a:defRPr/>
              </a:pPr>
              <a:t>09/07/2023</a:t>
            </a:fld>
            <a:endParaRPr lang="fr-FR"/>
          </a:p>
        </p:txBody>
      </p:sp>
      <p:sp>
        <p:nvSpPr>
          <p:cNvPr id="5" name="Footer Placeholder 4">
            <a:extLst>
              <a:ext uri="{FF2B5EF4-FFF2-40B4-BE49-F238E27FC236}">
                <a16:creationId xmlns:a16="http://schemas.microsoft.com/office/drawing/2014/main" id="{E970DAB3-2E65-F2A6-59E2-51888F2ECBFD}"/>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6" name="Slide Number Placeholder 5">
            <a:extLst>
              <a:ext uri="{FF2B5EF4-FFF2-40B4-BE49-F238E27FC236}">
                <a16:creationId xmlns:a16="http://schemas.microsoft.com/office/drawing/2014/main" id="{8ADF87E3-17EE-B3C4-B0E1-CC54E2F1E588}"/>
              </a:ext>
            </a:extLst>
          </p:cNvPr>
          <p:cNvSpPr>
            <a:spLocks noGrp="1"/>
          </p:cNvSpPr>
          <p:nvPr>
            <p:ph type="sldNum" sz="quarter" idx="12"/>
          </p:nvPr>
        </p:nvSpPr>
        <p:spPr/>
        <p:txBody>
          <a:bodyPr/>
          <a:lstStyle>
            <a:lvl1pPr>
              <a:defRPr/>
            </a:lvl1pPr>
          </a:lstStyle>
          <a:p>
            <a:pPr>
              <a:defRPr/>
            </a:pPr>
            <a:fld id="{CF79A5FD-8599-4351-9BF7-12F8035A9337}" type="slidenum">
              <a:rPr lang="fr-FR"/>
              <a:pPr>
                <a:defRPr/>
              </a:pPr>
              <a:t>‹N°›</a:t>
            </a:fld>
            <a:endParaRPr lang="fr-FR"/>
          </a:p>
        </p:txBody>
      </p:sp>
    </p:spTree>
    <p:extLst>
      <p:ext uri="{BB962C8B-B14F-4D97-AF65-F5344CB8AC3E}">
        <p14:creationId xmlns:p14="http://schemas.microsoft.com/office/powerpoint/2010/main" val="3188008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CF741F16-19DD-4D3C-4B3B-04250D060340}"/>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fld id="{0D782316-9098-4B55-A84B-8DDFF97212FC}" type="datetimeFigureOut">
              <a:rPr lang="fr-FR"/>
              <a:pPr>
                <a:defRPr/>
              </a:pPr>
              <a:t>09/07/2023</a:t>
            </a:fld>
            <a:endParaRPr lang="fr-FR"/>
          </a:p>
        </p:txBody>
      </p:sp>
      <p:sp>
        <p:nvSpPr>
          <p:cNvPr id="6" name="Footer Placeholder 4">
            <a:extLst>
              <a:ext uri="{FF2B5EF4-FFF2-40B4-BE49-F238E27FC236}">
                <a16:creationId xmlns:a16="http://schemas.microsoft.com/office/drawing/2014/main" id="{DE64D4BB-0F75-E26A-1E0B-74E4CEEA50C7}"/>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cs typeface="+mn-cs"/>
              </a:defRPr>
            </a:lvl1pPr>
          </a:lstStyle>
          <a:p>
            <a:pPr>
              <a:defRPr/>
            </a:pPr>
            <a:endParaRPr lang="fr-FR"/>
          </a:p>
        </p:txBody>
      </p:sp>
      <p:sp>
        <p:nvSpPr>
          <p:cNvPr id="7" name="Slide Number Placeholder 5">
            <a:extLst>
              <a:ext uri="{FF2B5EF4-FFF2-40B4-BE49-F238E27FC236}">
                <a16:creationId xmlns:a16="http://schemas.microsoft.com/office/drawing/2014/main" id="{07FFA2B1-623A-6276-D867-A48F788EE852}"/>
              </a:ext>
            </a:extLst>
          </p:cNvPr>
          <p:cNvSpPr>
            <a:spLocks noGrp="1"/>
          </p:cNvSpPr>
          <p:nvPr>
            <p:ph type="sldNum" sz="quarter" idx="12"/>
          </p:nvPr>
        </p:nvSpPr>
        <p:spPr/>
        <p:txBody>
          <a:bodyPr/>
          <a:lstStyle>
            <a:lvl1pPr>
              <a:defRPr/>
            </a:lvl1pPr>
          </a:lstStyle>
          <a:p>
            <a:pPr>
              <a:defRPr/>
            </a:pPr>
            <a:fld id="{F67D9251-6859-49E6-9310-5C86197D9633}" type="slidenum">
              <a:rPr lang="fr-FR"/>
              <a:pPr>
                <a:defRPr/>
              </a:pPr>
              <a:t>‹N°›</a:t>
            </a:fld>
            <a:endParaRPr lang="fr-FR"/>
          </a:p>
        </p:txBody>
      </p:sp>
    </p:spTree>
    <p:extLst>
      <p:ext uri="{BB962C8B-B14F-4D97-AF65-F5344CB8AC3E}">
        <p14:creationId xmlns:p14="http://schemas.microsoft.com/office/powerpoint/2010/main" val="274339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 Trame gauch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4">
            <a:extLst>
              <a:ext uri="{FF2B5EF4-FFF2-40B4-BE49-F238E27FC236}">
                <a16:creationId xmlns:a16="http://schemas.microsoft.com/office/drawing/2014/main" id="{48EA9F8E-DB56-239A-335F-29A4265AE5B5}"/>
              </a:ext>
            </a:extLst>
          </p:cNvPr>
          <p:cNvSpPr>
            <a:spLocks noGrp="1"/>
          </p:cNvSpPr>
          <p:nvPr>
            <p:ph type="sldNum" sz="quarter" idx="13"/>
          </p:nvPr>
        </p:nvSpPr>
        <p:spPr/>
        <p:txBody>
          <a:bodyPr/>
          <a:lstStyle>
            <a:lvl1pPr>
              <a:defRPr/>
            </a:lvl1pPr>
          </a:lstStyle>
          <a:p>
            <a:pPr>
              <a:defRPr/>
            </a:pPr>
            <a:fld id="{332A0262-3505-4827-8F97-E788C1D56A06}" type="slidenum">
              <a:rPr lang="fr-FR"/>
              <a:pPr>
                <a:defRPr/>
              </a:pPr>
              <a:t>‹N°›</a:t>
            </a:fld>
            <a:endParaRPr lang="fr-FR"/>
          </a:p>
        </p:txBody>
      </p:sp>
    </p:spTree>
    <p:extLst>
      <p:ext uri="{BB962C8B-B14F-4D97-AF65-F5344CB8AC3E}">
        <p14:creationId xmlns:p14="http://schemas.microsoft.com/office/powerpoint/2010/main" val="111342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 Trame dro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2">
            <a:extLst>
              <a:ext uri="{FF2B5EF4-FFF2-40B4-BE49-F238E27FC236}">
                <a16:creationId xmlns:a16="http://schemas.microsoft.com/office/drawing/2014/main" id="{613C372D-2BFE-9E7B-0EEF-90A5C4E1EA74}"/>
              </a:ext>
            </a:extLst>
          </p:cNvPr>
          <p:cNvSpPr>
            <a:spLocks noGrp="1"/>
          </p:cNvSpPr>
          <p:nvPr>
            <p:ph type="sldNum" sz="quarter" idx="14"/>
          </p:nvPr>
        </p:nvSpPr>
        <p:spPr/>
        <p:txBody>
          <a:bodyPr/>
          <a:lstStyle>
            <a:lvl1pPr>
              <a:defRPr/>
            </a:lvl1pPr>
          </a:lstStyle>
          <a:p>
            <a:pPr>
              <a:defRPr/>
            </a:pPr>
            <a:fld id="{EC93FDB6-5340-4F52-852F-88510761FDDC}" type="slidenum">
              <a:rPr lang="fr-FR"/>
              <a:pPr>
                <a:defRPr/>
              </a:pPr>
              <a:t>‹N°›</a:t>
            </a:fld>
            <a:endParaRPr lang="fr-FR"/>
          </a:p>
        </p:txBody>
      </p:sp>
    </p:spTree>
    <p:extLst>
      <p:ext uri="{BB962C8B-B14F-4D97-AF65-F5344CB8AC3E}">
        <p14:creationId xmlns:p14="http://schemas.microsoft.com/office/powerpoint/2010/main" val="437430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re + Trame circulai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2" name="Espace réservé du numéro de diapositive 2">
            <a:extLst>
              <a:ext uri="{FF2B5EF4-FFF2-40B4-BE49-F238E27FC236}">
                <a16:creationId xmlns:a16="http://schemas.microsoft.com/office/drawing/2014/main" id="{E9971EB1-2D21-30CD-27D7-BDED3525303C}"/>
              </a:ext>
            </a:extLst>
          </p:cNvPr>
          <p:cNvSpPr>
            <a:spLocks noGrp="1"/>
          </p:cNvSpPr>
          <p:nvPr>
            <p:ph type="sldNum" sz="quarter" idx="14"/>
          </p:nvPr>
        </p:nvSpPr>
        <p:spPr/>
        <p:txBody>
          <a:bodyPr/>
          <a:lstStyle>
            <a:lvl1pPr>
              <a:defRPr/>
            </a:lvl1pPr>
          </a:lstStyle>
          <a:p>
            <a:pPr>
              <a:defRPr/>
            </a:pPr>
            <a:fld id="{B4522C33-66A3-497E-A063-CE4003C0E034}" type="slidenum">
              <a:rPr lang="fr-FR"/>
              <a:pPr>
                <a:defRPr/>
              </a:pPr>
              <a:t>‹N°›</a:t>
            </a:fld>
            <a:endParaRPr lang="fr-FR"/>
          </a:p>
        </p:txBody>
      </p:sp>
    </p:spTree>
    <p:extLst>
      <p:ext uri="{BB962C8B-B14F-4D97-AF65-F5344CB8AC3E}">
        <p14:creationId xmlns:p14="http://schemas.microsoft.com/office/powerpoint/2010/main" val="395030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8"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9" name="Espace réservé du texte 3"/>
          <p:cNvSpPr>
            <a:spLocks noGrp="1"/>
          </p:cNvSpPr>
          <p:nvPr>
            <p:ph type="body" sz="quarter" idx="14"/>
          </p:nvPr>
        </p:nvSpPr>
        <p:spPr>
          <a:xfrm>
            <a:off x="5675756" y="2298702"/>
            <a:ext cx="5767307" cy="3999981"/>
          </a:xfrm>
          <a:noFill/>
        </p:spPr>
        <p:txBody>
          <a:bodyPr anchor="ctr" anchorCtr="0"/>
          <a:lstStyle>
            <a:lvl1pPr>
              <a:defRPr sz="1600"/>
            </a:lvl1pPr>
            <a:lvl3pPr>
              <a:defRPr/>
            </a:lvl3pPr>
          </a:lstStyle>
          <a:p>
            <a:pPr lvl="0"/>
            <a:r>
              <a:rPr lang="fr-FR"/>
              <a:t>Cliquez pour modifier les styles du texte du masque</a:t>
            </a:r>
          </a:p>
        </p:txBody>
      </p:sp>
      <p:sp>
        <p:nvSpPr>
          <p:cNvPr id="3" name="Espace réservé du numéro de diapositive 3">
            <a:extLst>
              <a:ext uri="{FF2B5EF4-FFF2-40B4-BE49-F238E27FC236}">
                <a16:creationId xmlns:a16="http://schemas.microsoft.com/office/drawing/2014/main" id="{24455B2F-F19F-D161-0C27-5022524C5BC5}"/>
              </a:ext>
            </a:extLst>
          </p:cNvPr>
          <p:cNvSpPr>
            <a:spLocks noGrp="1"/>
          </p:cNvSpPr>
          <p:nvPr>
            <p:ph type="sldNum" sz="quarter" idx="15"/>
          </p:nvPr>
        </p:nvSpPr>
        <p:spPr/>
        <p:txBody>
          <a:bodyPr/>
          <a:lstStyle>
            <a:lvl1pPr>
              <a:defRPr/>
            </a:lvl1pPr>
          </a:lstStyle>
          <a:p>
            <a:pPr>
              <a:defRPr/>
            </a:pPr>
            <a:fld id="{9FA7510C-1005-4569-8291-9B9BD97250C1}" type="slidenum">
              <a:rPr lang="fr-FR"/>
              <a:pPr>
                <a:defRPr/>
              </a:pPr>
              <a:t>‹N°›</a:t>
            </a:fld>
            <a:endParaRPr lang="fr-FR"/>
          </a:p>
        </p:txBody>
      </p:sp>
    </p:spTree>
    <p:extLst>
      <p:ext uri="{BB962C8B-B14F-4D97-AF65-F5344CB8AC3E}">
        <p14:creationId xmlns:p14="http://schemas.microsoft.com/office/powerpoint/2010/main" val="3447472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 Contenu 2 colonnes">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1A0D3E91-5A9B-CC9B-F38E-E4C4DE89EEE8}"/>
              </a:ext>
            </a:extLst>
          </p:cNvPr>
          <p:cNvCxnSpPr>
            <a:cxnSpLocks/>
          </p:cNvCxnSpPr>
          <p:nvPr/>
        </p:nvCxnSpPr>
        <p:spPr>
          <a:xfrm flipV="1">
            <a:off x="5237163" y="2357438"/>
            <a:ext cx="1546225" cy="3821112"/>
          </a:xfrm>
          <a:prstGeom prst="line">
            <a:avLst/>
          </a:prstGeom>
          <a:ln w="6350">
            <a:solidFill>
              <a:srgbClr val="033363"/>
            </a:solidFill>
          </a:ln>
          <a:effectLst/>
        </p:spPr>
        <p:style>
          <a:lnRef idx="2">
            <a:schemeClr val="accent1"/>
          </a:lnRef>
          <a:fillRef idx="0">
            <a:schemeClr val="accent1"/>
          </a:fillRef>
          <a:effectRef idx="1">
            <a:schemeClr val="accent1"/>
          </a:effectRef>
          <a:fontRef idx="minor">
            <a:schemeClr val="tx1"/>
          </a:fontRef>
        </p:style>
      </p:cxnSp>
      <p:sp>
        <p:nvSpPr>
          <p:cNvPr id="2" name="Titre 1"/>
          <p:cNvSpPr>
            <a:spLocks noGrp="1"/>
          </p:cNvSpPr>
          <p:nvPr>
            <p:ph type="title"/>
          </p:nvPr>
        </p:nvSpPr>
        <p:spPr>
          <a:xfrm>
            <a:off x="5430981" y="811824"/>
            <a:ext cx="6012081" cy="1477328"/>
          </a:xfrm>
        </p:spPr>
        <p:txBody>
          <a:bodyPr/>
          <a:lstStyle/>
          <a:p>
            <a:r>
              <a:rPr lang="fr-FR"/>
              <a:t>Modifiez le style du titre</a:t>
            </a:r>
            <a:endParaRPr lang="fr-FR" dirty="0"/>
          </a:p>
        </p:txBody>
      </p:sp>
      <p:sp>
        <p:nvSpPr>
          <p:cNvPr id="8"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10" name="Espace réservé du texte 3"/>
          <p:cNvSpPr>
            <a:spLocks noGrp="1"/>
          </p:cNvSpPr>
          <p:nvPr>
            <p:ph type="body" sz="quarter" idx="16"/>
          </p:nvPr>
        </p:nvSpPr>
        <p:spPr>
          <a:xfrm>
            <a:off x="6617551" y="2533632"/>
            <a:ext cx="4825512" cy="3362681"/>
          </a:xfrm>
          <a:noFill/>
        </p:spPr>
        <p:txBody>
          <a:bodyPr anchor="b" anchorCtr="0"/>
          <a:lstStyle>
            <a:lvl1pPr>
              <a:defRPr sz="1600"/>
            </a:lvl1pPr>
          </a:lstStyle>
          <a:p>
            <a:pPr lvl="0"/>
            <a:r>
              <a:rPr lang="fr-FR"/>
              <a:t>Cliquez pour modifier les styles du texte du masque</a:t>
            </a:r>
          </a:p>
        </p:txBody>
      </p:sp>
      <p:sp>
        <p:nvSpPr>
          <p:cNvPr id="11" name="Espace réservé du texte 3"/>
          <p:cNvSpPr>
            <a:spLocks noGrp="1"/>
          </p:cNvSpPr>
          <p:nvPr>
            <p:ph type="body" sz="quarter" idx="14"/>
          </p:nvPr>
        </p:nvSpPr>
        <p:spPr>
          <a:xfrm>
            <a:off x="605469" y="2533631"/>
            <a:ext cx="4825512" cy="3362680"/>
          </a:xfrm>
          <a:noFill/>
        </p:spPr>
        <p:txBody>
          <a:bodyPr anchor="t" anchorCtr="0"/>
          <a:lstStyle>
            <a:lvl1pPr>
              <a:defRPr sz="1600"/>
            </a:lvl1pPr>
            <a:lvl3pPr>
              <a:defRPr/>
            </a:lvl3pPr>
          </a:lstStyle>
          <a:p>
            <a:pPr lvl="0"/>
            <a:r>
              <a:rPr lang="fr-FR"/>
              <a:t>Cliquez pour modifier les styles du texte du masque</a:t>
            </a:r>
          </a:p>
        </p:txBody>
      </p:sp>
      <p:sp>
        <p:nvSpPr>
          <p:cNvPr id="4" name="Espace réservé du numéro de diapositive 3">
            <a:extLst>
              <a:ext uri="{FF2B5EF4-FFF2-40B4-BE49-F238E27FC236}">
                <a16:creationId xmlns:a16="http://schemas.microsoft.com/office/drawing/2014/main" id="{203E9D45-820A-D2C1-419F-CCCA66BE3C5A}"/>
              </a:ext>
            </a:extLst>
          </p:cNvPr>
          <p:cNvSpPr>
            <a:spLocks noGrp="1"/>
          </p:cNvSpPr>
          <p:nvPr>
            <p:ph type="sldNum" sz="quarter" idx="17"/>
          </p:nvPr>
        </p:nvSpPr>
        <p:spPr/>
        <p:txBody>
          <a:bodyPr/>
          <a:lstStyle>
            <a:lvl1pPr>
              <a:defRPr/>
            </a:lvl1pPr>
          </a:lstStyle>
          <a:p>
            <a:pPr>
              <a:defRPr/>
            </a:pPr>
            <a:fld id="{682883FD-AE7C-43A7-8A8D-18DD6B7E4C6A}" type="slidenum">
              <a:rPr lang="fr-FR"/>
              <a:pPr>
                <a:defRPr/>
              </a:pPr>
              <a:t>‹N°›</a:t>
            </a:fld>
            <a:endParaRPr lang="fr-FR"/>
          </a:p>
        </p:txBody>
      </p:sp>
    </p:spTree>
    <p:extLst>
      <p:ext uri="{BB962C8B-B14F-4D97-AF65-F5344CB8AC3E}">
        <p14:creationId xmlns:p14="http://schemas.microsoft.com/office/powerpoint/2010/main" val="332276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re + Keywords + Contenu 2 colonnes">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879F3484-CF02-5D96-3460-AC79A356F828}"/>
              </a:ext>
            </a:extLst>
          </p:cNvPr>
          <p:cNvCxnSpPr>
            <a:cxnSpLocks/>
          </p:cNvCxnSpPr>
          <p:nvPr/>
        </p:nvCxnSpPr>
        <p:spPr>
          <a:xfrm flipV="1">
            <a:off x="5237163" y="2357438"/>
            <a:ext cx="1546225" cy="3821112"/>
          </a:xfrm>
          <a:prstGeom prst="line">
            <a:avLst/>
          </a:prstGeom>
          <a:ln w="6350">
            <a:solidFill>
              <a:srgbClr val="033363"/>
            </a:solidFill>
          </a:ln>
          <a:effectLst/>
        </p:spPr>
        <p:style>
          <a:lnRef idx="2">
            <a:schemeClr val="accent1"/>
          </a:lnRef>
          <a:fillRef idx="0">
            <a:schemeClr val="accent1"/>
          </a:fillRef>
          <a:effectRef idx="1">
            <a:schemeClr val="accent1"/>
          </a:effectRef>
          <a:fontRef idx="minor">
            <a:schemeClr val="tx1"/>
          </a:fontRef>
        </p:style>
      </p:cxnSp>
      <p:sp>
        <p:nvSpPr>
          <p:cNvPr id="5" name="Espace réservé du texte 4"/>
          <p:cNvSpPr>
            <a:spLocks noGrp="1"/>
          </p:cNvSpPr>
          <p:nvPr>
            <p:ph type="body" sz="quarter" idx="17"/>
          </p:nvPr>
        </p:nvSpPr>
        <p:spPr>
          <a:xfrm>
            <a:off x="-3039140" y="102034"/>
            <a:ext cx="22458352" cy="2087153"/>
          </a:xfrm>
        </p:spPr>
        <p:txBody>
          <a:bodyPr wrap="square" anchor="t">
            <a:spAutoFit/>
          </a:bodyPr>
          <a:lstStyle>
            <a:lvl1pPr algn="ctr">
              <a:lnSpc>
                <a:spcPct val="65000"/>
              </a:lnSpc>
              <a:spcBef>
                <a:spcPts val="0"/>
              </a:spcBef>
              <a:defRPr sz="20000" b="1" i="1" cap="all" baseline="0">
                <a:ln>
                  <a:solidFill>
                    <a:schemeClr val="tx1"/>
                  </a:solidFill>
                </a:ln>
                <a:noFill/>
                <a:latin typeface="+mj-lt"/>
              </a:defRPr>
            </a:lvl1pPr>
            <a:lvl2pPr algn="ctr">
              <a:lnSpc>
                <a:spcPct val="65000"/>
              </a:lnSpc>
              <a:spcBef>
                <a:spcPts val="0"/>
              </a:spcBef>
              <a:defRPr lang="fr-FR" sz="20000" b="1" i="1" kern="1200" cap="all" baseline="0" dirty="0" smtClean="0">
                <a:ln>
                  <a:solidFill>
                    <a:schemeClr val="tx1"/>
                  </a:solidFill>
                </a:ln>
                <a:noFill/>
                <a:latin typeface="+mj-lt"/>
                <a:ea typeface="+mn-ea"/>
                <a:cs typeface="+mn-cs"/>
              </a:defRPr>
            </a:lvl2pPr>
            <a:lvl3pPr algn="ctr">
              <a:lnSpc>
                <a:spcPct val="65000"/>
              </a:lnSpc>
              <a:spcBef>
                <a:spcPts val="0"/>
              </a:spcBef>
              <a:defRPr lang="fr-FR" sz="20000" b="1" i="1" kern="1200" cap="all" baseline="0" dirty="0" smtClean="0">
                <a:ln>
                  <a:solidFill>
                    <a:schemeClr val="tx1"/>
                  </a:solidFill>
                </a:ln>
                <a:noFill/>
                <a:latin typeface="+mj-lt"/>
                <a:ea typeface="+mn-ea"/>
                <a:cs typeface="+mn-cs"/>
              </a:defRPr>
            </a:lvl3pPr>
            <a:lvl4pPr algn="ctr">
              <a:lnSpc>
                <a:spcPct val="65000"/>
              </a:lnSpc>
              <a:spcBef>
                <a:spcPts val="0"/>
              </a:spcBef>
              <a:defRPr lang="fr-FR" sz="20000" b="1" i="1" kern="1200" cap="all" baseline="0" dirty="0" smtClean="0">
                <a:ln>
                  <a:solidFill>
                    <a:schemeClr val="tx1"/>
                  </a:solidFill>
                </a:ln>
                <a:noFill/>
                <a:latin typeface="+mj-lt"/>
                <a:ea typeface="+mn-ea"/>
                <a:cs typeface="+mn-cs"/>
              </a:defRPr>
            </a:lvl4pPr>
            <a:lvl5pPr algn="ctr">
              <a:lnSpc>
                <a:spcPct val="65000"/>
              </a:lnSpc>
              <a:spcBef>
                <a:spcPts val="0"/>
              </a:spcBef>
              <a:defRPr lang="fr-FR" sz="20000" b="1" i="1" kern="1200" cap="all" baseline="0" dirty="0" smtClean="0">
                <a:ln>
                  <a:solidFill>
                    <a:schemeClr val="tx1"/>
                  </a:solidFill>
                </a:ln>
                <a:noFill/>
                <a:latin typeface="+mj-lt"/>
                <a:ea typeface="+mn-ea"/>
                <a:cs typeface="+mn-cs"/>
              </a:defRPr>
            </a:lvl5pPr>
            <a:lvl6pPr algn="ctr">
              <a:lnSpc>
                <a:spcPct val="65000"/>
              </a:lnSpc>
              <a:spcBef>
                <a:spcPts val="0"/>
              </a:spcBef>
              <a:defRPr lang="fr-FR" sz="20000" b="1" i="1" kern="1200" cap="all" baseline="0" dirty="0" smtClean="0">
                <a:ln>
                  <a:solidFill>
                    <a:schemeClr val="tx1"/>
                  </a:solidFill>
                </a:ln>
                <a:noFill/>
                <a:latin typeface="+mj-lt"/>
                <a:ea typeface="+mn-ea"/>
                <a:cs typeface="+mn-cs"/>
              </a:defRPr>
            </a:lvl6pPr>
            <a:lvl7pPr algn="ctr">
              <a:lnSpc>
                <a:spcPct val="65000"/>
              </a:lnSpc>
              <a:spcBef>
                <a:spcPts val="0"/>
              </a:spcBef>
              <a:defRPr lang="fr-FR" sz="20000" b="1" i="1" kern="1200" cap="all" baseline="0" dirty="0" smtClean="0">
                <a:ln>
                  <a:solidFill>
                    <a:schemeClr val="tx1"/>
                  </a:solidFill>
                </a:ln>
                <a:noFill/>
                <a:latin typeface="+mj-lt"/>
                <a:ea typeface="+mn-ea"/>
                <a:cs typeface="+mn-cs"/>
              </a:defRPr>
            </a:lvl7pPr>
            <a:lvl8pPr algn="ctr">
              <a:lnSpc>
                <a:spcPct val="65000"/>
              </a:lnSpc>
              <a:spcBef>
                <a:spcPts val="0"/>
              </a:spcBef>
              <a:defRPr lang="fr-FR" sz="20000" b="1" i="1" kern="1200" cap="all" baseline="0" dirty="0" smtClean="0">
                <a:ln>
                  <a:solidFill>
                    <a:schemeClr val="tx1"/>
                  </a:solidFill>
                </a:ln>
                <a:noFill/>
                <a:latin typeface="+mj-lt"/>
                <a:ea typeface="+mn-ea"/>
                <a:cs typeface="+mn-cs"/>
              </a:defRPr>
            </a:lvl8pPr>
            <a:lvl9pPr algn="ctr">
              <a:lnSpc>
                <a:spcPct val="65000"/>
              </a:lnSpc>
              <a:spcBef>
                <a:spcPts val="0"/>
              </a:spcBef>
              <a:defRPr lang="fr-FR" sz="20000" b="1" i="1" kern="1200" cap="all" baseline="0" dirty="0" smtClean="0">
                <a:ln>
                  <a:solidFill>
                    <a:schemeClr val="tx1"/>
                  </a:solidFill>
                </a:ln>
                <a:noFill/>
                <a:latin typeface="+mj-lt"/>
                <a:ea typeface="+mn-ea"/>
                <a:cs typeface="+mn-cs"/>
              </a:defRPr>
            </a:lvl9pPr>
          </a:lstStyle>
          <a:p>
            <a:pPr lvl="0"/>
            <a:r>
              <a:rPr lang="fr-FR"/>
              <a:t>Cliquez pour modifier les styles du texte du masque</a:t>
            </a:r>
          </a:p>
        </p:txBody>
      </p:sp>
      <p:sp>
        <p:nvSpPr>
          <p:cNvPr id="13" name="Espace réservé du texte 3"/>
          <p:cNvSpPr>
            <a:spLocks noGrp="1"/>
          </p:cNvSpPr>
          <p:nvPr>
            <p:ph type="body" sz="quarter" idx="16"/>
          </p:nvPr>
        </p:nvSpPr>
        <p:spPr>
          <a:xfrm>
            <a:off x="6617551" y="2533632"/>
            <a:ext cx="4825512" cy="3362681"/>
          </a:xfrm>
          <a:noFill/>
        </p:spPr>
        <p:txBody>
          <a:bodyPr anchor="b" anchorCtr="0"/>
          <a:lstStyle>
            <a:lvl1pPr>
              <a:defRPr sz="1600"/>
            </a:lvl1pPr>
          </a:lstStyle>
          <a:p>
            <a:pPr lvl="0"/>
            <a:r>
              <a:rPr lang="fr-FR"/>
              <a:t>Cliquez pour modifier les styles du texte du masque</a:t>
            </a:r>
          </a:p>
        </p:txBody>
      </p:sp>
      <p:sp>
        <p:nvSpPr>
          <p:cNvPr id="2" name="Titre 1"/>
          <p:cNvSpPr>
            <a:spLocks noGrp="1"/>
          </p:cNvSpPr>
          <p:nvPr>
            <p:ph type="title"/>
          </p:nvPr>
        </p:nvSpPr>
        <p:spPr>
          <a:xfrm>
            <a:off x="301354" y="811824"/>
            <a:ext cx="11141709" cy="738664"/>
          </a:xfrm>
        </p:spPr>
        <p:txBody>
          <a:bodyPr/>
          <a:lstStyle/>
          <a:p>
            <a:r>
              <a:rPr lang="fr-FR"/>
              <a:t>Modifiez le style du titre</a:t>
            </a:r>
            <a:endParaRPr lang="fr-FR" dirty="0"/>
          </a:p>
        </p:txBody>
      </p:sp>
      <p:sp>
        <p:nvSpPr>
          <p:cNvPr id="8"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9" name="Espace réservé du texte 3"/>
          <p:cNvSpPr>
            <a:spLocks noGrp="1"/>
          </p:cNvSpPr>
          <p:nvPr>
            <p:ph type="body" sz="quarter" idx="14"/>
          </p:nvPr>
        </p:nvSpPr>
        <p:spPr>
          <a:xfrm>
            <a:off x="605469" y="2533631"/>
            <a:ext cx="4825512" cy="3362680"/>
          </a:xfrm>
          <a:noFill/>
        </p:spPr>
        <p:txBody>
          <a:bodyPr anchor="t" anchorCtr="0"/>
          <a:lstStyle>
            <a:lvl1pPr>
              <a:defRPr sz="1600"/>
            </a:lvl1pPr>
            <a:lvl3pPr>
              <a:defRPr/>
            </a:lvl3pPr>
          </a:lstStyle>
          <a:p>
            <a:pPr lvl="0"/>
            <a:r>
              <a:rPr lang="fr-FR"/>
              <a:t>Cliquez pour modifier les styles du texte du masque</a:t>
            </a:r>
          </a:p>
        </p:txBody>
      </p:sp>
      <p:sp>
        <p:nvSpPr>
          <p:cNvPr id="4" name="Espace réservé du numéro de diapositive 3">
            <a:extLst>
              <a:ext uri="{FF2B5EF4-FFF2-40B4-BE49-F238E27FC236}">
                <a16:creationId xmlns:a16="http://schemas.microsoft.com/office/drawing/2014/main" id="{F69BCD6F-56A1-FC34-739C-8EA43AEBBEB5}"/>
              </a:ext>
            </a:extLst>
          </p:cNvPr>
          <p:cNvSpPr>
            <a:spLocks noGrp="1"/>
          </p:cNvSpPr>
          <p:nvPr>
            <p:ph type="sldNum" sz="quarter" idx="18"/>
          </p:nvPr>
        </p:nvSpPr>
        <p:spPr/>
        <p:txBody>
          <a:bodyPr/>
          <a:lstStyle>
            <a:lvl1pPr>
              <a:defRPr/>
            </a:lvl1pPr>
          </a:lstStyle>
          <a:p>
            <a:pPr>
              <a:defRPr/>
            </a:pPr>
            <a:fld id="{D1F80791-2B3E-4CB6-BFA2-F3EC8AFD57A0}" type="slidenum">
              <a:rPr lang="fr-FR"/>
              <a:pPr>
                <a:defRPr/>
              </a:pPr>
              <a:t>‹N°›</a:t>
            </a:fld>
            <a:endParaRPr lang="fr-FR"/>
          </a:p>
        </p:txBody>
      </p:sp>
    </p:spTree>
    <p:extLst>
      <p:ext uri="{BB962C8B-B14F-4D97-AF65-F5344CB8AC3E}">
        <p14:creationId xmlns:p14="http://schemas.microsoft.com/office/powerpoint/2010/main" val="100726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it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Espace réservé du texte 6"/>
          <p:cNvSpPr>
            <a:spLocks noGrp="1"/>
          </p:cNvSpPr>
          <p:nvPr>
            <p:ph type="body" sz="quarter" idx="13"/>
          </p:nvPr>
        </p:nvSpPr>
        <p:spPr>
          <a:xfrm>
            <a:off x="301352" y="278418"/>
            <a:ext cx="11585848" cy="266740"/>
          </a:xfrm>
        </p:spPr>
        <p:txBody>
          <a:bodyPr wrap="square">
            <a:spAutoFit/>
          </a:bodyPr>
          <a:lstStyle>
            <a:lvl1pPr>
              <a:spcBef>
                <a:spcPts val="0"/>
              </a:spcBef>
              <a:defRPr sz="1733" b="0" cap="none" baseline="0"/>
            </a:lvl1pPr>
            <a:lvl2pPr>
              <a:spcBef>
                <a:spcPts val="0"/>
              </a:spcBef>
              <a:defRPr sz="1733" b="0" cap="none" baseline="0"/>
            </a:lvl2pPr>
            <a:lvl3pPr>
              <a:spcBef>
                <a:spcPts val="0"/>
              </a:spcBef>
              <a:defRPr sz="1733" b="0" cap="none" baseline="0"/>
            </a:lvl3pPr>
            <a:lvl4pPr>
              <a:spcBef>
                <a:spcPts val="0"/>
              </a:spcBef>
              <a:defRPr sz="1733" b="0" cap="none" baseline="0"/>
            </a:lvl4pPr>
            <a:lvl5pPr>
              <a:spcBef>
                <a:spcPts val="0"/>
              </a:spcBef>
              <a:defRPr sz="1733" b="0" cap="none" baseline="0"/>
            </a:lvl5pPr>
            <a:lvl6pPr>
              <a:spcBef>
                <a:spcPts val="0"/>
              </a:spcBef>
              <a:defRPr sz="1733" b="0" cap="none" baseline="0"/>
            </a:lvl6pPr>
            <a:lvl7pPr>
              <a:spcBef>
                <a:spcPts val="0"/>
              </a:spcBef>
              <a:defRPr sz="1733" b="0" cap="none" baseline="0"/>
            </a:lvl7pPr>
            <a:lvl8pPr>
              <a:spcBef>
                <a:spcPts val="0"/>
              </a:spcBef>
              <a:defRPr sz="1733" b="0" cap="none" baseline="0"/>
            </a:lvl8pPr>
            <a:lvl9pPr>
              <a:spcBef>
                <a:spcPts val="0"/>
              </a:spcBef>
              <a:defRPr sz="1733" b="0" cap="none" baseline="0"/>
            </a:lvl9pPr>
          </a:lstStyle>
          <a:p>
            <a:pPr lvl="0"/>
            <a:r>
              <a:rPr lang="fr-FR"/>
              <a:t>Cliquez pour modifier les styles du texte du masque</a:t>
            </a:r>
          </a:p>
        </p:txBody>
      </p:sp>
      <p:sp>
        <p:nvSpPr>
          <p:cNvPr id="5" name="Espace réservé du texte 4"/>
          <p:cNvSpPr>
            <a:spLocks noGrp="1"/>
          </p:cNvSpPr>
          <p:nvPr>
            <p:ph type="body" sz="quarter" idx="14"/>
          </p:nvPr>
        </p:nvSpPr>
        <p:spPr>
          <a:xfrm>
            <a:off x="339253" y="795132"/>
            <a:ext cx="11534696" cy="5155931"/>
          </a:xfrm>
          <a:noFill/>
        </p:spPr>
        <p:txBody>
          <a:bodyPr anchor="ctr"/>
          <a:lstStyle>
            <a:lvl1pPr algn="ctr">
              <a:spcBef>
                <a:spcPts val="0"/>
              </a:spcBef>
              <a:spcAft>
                <a:spcPts val="1867"/>
              </a:spcAft>
              <a:defRPr lang="fr-FR" sz="4267" b="1" i="1" kern="1200" dirty="0" smtClean="0">
                <a:solidFill>
                  <a:schemeClr val="tx1"/>
                </a:solidFill>
                <a:latin typeface="Balto" panose="020B0503040502020203" pitchFamily="34" charset="77"/>
                <a:ea typeface="+mn-ea"/>
                <a:cs typeface="+mn-cs"/>
              </a:defRPr>
            </a:lvl1pPr>
            <a:lvl2pPr algn="ctr">
              <a:spcBef>
                <a:spcPts val="0"/>
              </a:spcBef>
              <a:defRPr kumimoji="0" lang="fr-FR" sz="1467" b="1" i="0" u="none" strike="noStrike" kern="1200" cap="none" spc="400" normalizeH="0" baseline="0" dirty="0" smtClean="0">
                <a:ln>
                  <a:noFill/>
                </a:ln>
                <a:solidFill>
                  <a:schemeClr val="tx1"/>
                </a:solidFill>
                <a:effectLst/>
                <a:uLnTx/>
                <a:uFillTx/>
                <a:latin typeface="Balto" panose="020B0503040502020203" pitchFamily="34" charset="77"/>
                <a:ea typeface="+mn-ea"/>
                <a:cs typeface="+mn-cs"/>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pPr lvl="0"/>
            <a:r>
              <a:rPr lang="fr-FR"/>
              <a:t>Cliquez pour modifier les styles du texte du masque</a:t>
            </a:r>
          </a:p>
          <a:p>
            <a:pPr lvl="1"/>
            <a:r>
              <a:rPr lang="fr-FR"/>
              <a:t>Deuxième niveau</a:t>
            </a:r>
          </a:p>
        </p:txBody>
      </p:sp>
      <p:sp>
        <p:nvSpPr>
          <p:cNvPr id="2" name="Espace réservé du numéro de diapositive 2">
            <a:extLst>
              <a:ext uri="{FF2B5EF4-FFF2-40B4-BE49-F238E27FC236}">
                <a16:creationId xmlns:a16="http://schemas.microsoft.com/office/drawing/2014/main" id="{5EE2F716-30BB-F984-6471-F2ED70433F0A}"/>
              </a:ext>
            </a:extLst>
          </p:cNvPr>
          <p:cNvSpPr>
            <a:spLocks noGrp="1"/>
          </p:cNvSpPr>
          <p:nvPr>
            <p:ph type="sldNum" sz="quarter" idx="15"/>
          </p:nvPr>
        </p:nvSpPr>
        <p:spPr/>
        <p:txBody>
          <a:bodyPr/>
          <a:lstStyle>
            <a:lvl1pPr>
              <a:defRPr/>
            </a:lvl1pPr>
          </a:lstStyle>
          <a:p>
            <a:pPr>
              <a:defRPr/>
            </a:pPr>
            <a:fld id="{039759CF-9F1E-4B00-9B57-F1FEDC3F098B}" type="slidenum">
              <a:rPr lang="fr-FR"/>
              <a:pPr>
                <a:defRPr/>
              </a:pPr>
              <a:t>‹N°›</a:t>
            </a:fld>
            <a:endParaRPr lang="fr-FR"/>
          </a:p>
        </p:txBody>
      </p:sp>
    </p:spTree>
    <p:extLst>
      <p:ext uri="{BB962C8B-B14F-4D97-AF65-F5344CB8AC3E}">
        <p14:creationId xmlns:p14="http://schemas.microsoft.com/office/powerpoint/2010/main" val="1424508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2A07962-48E3-8EAF-9B4F-8B617A922A54}"/>
              </a:ext>
            </a:extLst>
          </p:cNvPr>
          <p:cNvSpPr>
            <a:spLocks noGrp="1"/>
          </p:cNvSpPr>
          <p:nvPr>
            <p:ph type="title"/>
          </p:nvPr>
        </p:nvSpPr>
        <p:spPr>
          <a:xfrm>
            <a:off x="469900" y="811213"/>
            <a:ext cx="10972800" cy="739775"/>
          </a:xfrm>
          <a:prstGeom prst="rect">
            <a:avLst/>
          </a:prstGeom>
        </p:spPr>
        <p:txBody>
          <a:bodyPr vert="horz" lIns="0" tIns="0" rIns="0" bIns="0" rtlCol="0" anchor="t">
            <a:spAutoFit/>
          </a:bodyPr>
          <a:lstStyle/>
          <a:p>
            <a:r>
              <a:rPr lang="fr-FR" dirty="0"/>
              <a:t>Cliquez et modifiez le titre</a:t>
            </a:r>
          </a:p>
        </p:txBody>
      </p:sp>
      <p:sp>
        <p:nvSpPr>
          <p:cNvPr id="3" name="Espace réservé du texte 2">
            <a:extLst>
              <a:ext uri="{FF2B5EF4-FFF2-40B4-BE49-F238E27FC236}">
                <a16:creationId xmlns:a16="http://schemas.microsoft.com/office/drawing/2014/main" id="{B135EAA8-9E30-72F7-B90C-E04E162556A7}"/>
              </a:ext>
            </a:extLst>
          </p:cNvPr>
          <p:cNvSpPr>
            <a:spLocks noGrp="1"/>
          </p:cNvSpPr>
          <p:nvPr>
            <p:ph type="body" idx="1"/>
          </p:nvPr>
        </p:nvSpPr>
        <p:spPr>
          <a:xfrm>
            <a:off x="609600" y="2228850"/>
            <a:ext cx="10972800" cy="320675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05</a:t>
            </a:r>
          </a:p>
          <a:p>
            <a:pPr lvl="5"/>
            <a:r>
              <a:rPr lang="fr-FR" dirty="0"/>
              <a:t>06</a:t>
            </a:r>
          </a:p>
          <a:p>
            <a:pPr lvl="6"/>
            <a:r>
              <a:rPr lang="fr-FR" dirty="0"/>
              <a:t>07</a:t>
            </a:r>
          </a:p>
          <a:p>
            <a:pPr lvl="7"/>
            <a:r>
              <a:rPr lang="fr-FR" dirty="0"/>
              <a:t>08</a:t>
            </a:r>
          </a:p>
          <a:p>
            <a:pPr lvl="8"/>
            <a:r>
              <a:rPr lang="fr-FR" dirty="0"/>
              <a:t>09</a:t>
            </a:r>
          </a:p>
        </p:txBody>
      </p:sp>
      <p:sp>
        <p:nvSpPr>
          <p:cNvPr id="6" name="Espace réservé du numéro de diapositive 5">
            <a:extLst>
              <a:ext uri="{FF2B5EF4-FFF2-40B4-BE49-F238E27FC236}">
                <a16:creationId xmlns:a16="http://schemas.microsoft.com/office/drawing/2014/main" id="{8129569A-A89D-A08C-F753-CA141F3C5064}"/>
              </a:ext>
            </a:extLst>
          </p:cNvPr>
          <p:cNvSpPr>
            <a:spLocks noGrp="1"/>
          </p:cNvSpPr>
          <p:nvPr>
            <p:ph type="sldNum" sz="quarter" idx="4"/>
          </p:nvPr>
        </p:nvSpPr>
        <p:spPr>
          <a:xfrm>
            <a:off x="1277938" y="6299200"/>
            <a:ext cx="2844800" cy="246063"/>
          </a:xfrm>
          <a:prstGeom prst="rect">
            <a:avLst/>
          </a:prstGeom>
        </p:spPr>
        <p:txBody>
          <a:bodyPr vert="horz" lIns="0" tIns="0" rIns="0" bIns="0" rtlCol="0" anchor="ctr">
            <a:spAutoFit/>
          </a:bodyPr>
          <a:lstStyle>
            <a:lvl1pPr algn="l" eaLnBrk="1" fontAlgn="auto" hangingPunct="1">
              <a:spcBef>
                <a:spcPts val="0"/>
              </a:spcBef>
              <a:spcAft>
                <a:spcPts val="0"/>
              </a:spcAft>
              <a:defRPr sz="1600">
                <a:solidFill>
                  <a:schemeClr val="tx1"/>
                </a:solidFill>
                <a:latin typeface="+mn-lt"/>
                <a:ea typeface="+mn-ea"/>
                <a:cs typeface="+mn-cs"/>
              </a:defRPr>
            </a:lvl1pPr>
          </a:lstStyle>
          <a:p>
            <a:pPr>
              <a:defRPr/>
            </a:pPr>
            <a:fld id="{0ACEF8D5-2880-41A4-BAFD-CC7BBD6DD238}" type="slidenum">
              <a:rPr lang="fr-FR"/>
              <a:pPr>
                <a:defRPr/>
              </a:pPr>
              <a:t>‹N°›</a:t>
            </a:fld>
            <a:endParaRPr lang="fr-FR"/>
          </a:p>
        </p:txBody>
      </p:sp>
      <p:cxnSp>
        <p:nvCxnSpPr>
          <p:cNvPr id="16" name="Connecteur droit 15">
            <a:extLst>
              <a:ext uri="{FF2B5EF4-FFF2-40B4-BE49-F238E27FC236}">
                <a16:creationId xmlns:a16="http://schemas.microsoft.com/office/drawing/2014/main" id="{F8522C4E-39C6-27E2-ADFA-4EA7BCE4CC07}"/>
              </a:ext>
            </a:extLst>
          </p:cNvPr>
          <p:cNvCxnSpPr>
            <a:cxnSpLocks/>
          </p:cNvCxnSpPr>
          <p:nvPr/>
        </p:nvCxnSpPr>
        <p:spPr>
          <a:xfrm flipV="1">
            <a:off x="1182688" y="6346825"/>
            <a:ext cx="0" cy="173038"/>
          </a:xfrm>
          <a:prstGeom prst="line">
            <a:avLst/>
          </a:prstGeom>
          <a:ln w="6350">
            <a:solidFill>
              <a:srgbClr val="033363"/>
            </a:solidFill>
          </a:ln>
          <a:effectLst/>
        </p:spPr>
        <p:style>
          <a:lnRef idx="2">
            <a:schemeClr val="accent1"/>
          </a:lnRef>
          <a:fillRef idx="0">
            <a:schemeClr val="accent1"/>
          </a:fillRef>
          <a:effectRef idx="1">
            <a:schemeClr val="accent1"/>
          </a:effectRef>
          <a:fontRef idx="minor">
            <a:schemeClr val="tx1"/>
          </a:fontRef>
        </p:style>
      </p:cxnSp>
      <p:sp>
        <p:nvSpPr>
          <p:cNvPr id="1030" name="Forme libre : forme 6">
            <a:extLst>
              <a:ext uri="{FF2B5EF4-FFF2-40B4-BE49-F238E27FC236}">
                <a16:creationId xmlns:a16="http://schemas.microsoft.com/office/drawing/2014/main" id="{64C8475E-9B9C-7E48-3A8C-F010F8184BF4}"/>
              </a:ext>
            </a:extLst>
          </p:cNvPr>
          <p:cNvSpPr>
            <a:spLocks/>
          </p:cNvSpPr>
          <p:nvPr/>
        </p:nvSpPr>
        <p:spPr bwMode="auto">
          <a:xfrm>
            <a:off x="304800" y="6259513"/>
            <a:ext cx="758825" cy="333375"/>
          </a:xfrm>
          <a:custGeom>
            <a:avLst/>
            <a:gdLst>
              <a:gd name="T0" fmla="*/ 1 w 1375927"/>
              <a:gd name="T1" fmla="*/ 1 h 603902"/>
              <a:gd name="T2" fmla="*/ 1 w 1375927"/>
              <a:gd name="T3" fmla="*/ 1 h 603902"/>
              <a:gd name="T4" fmla="*/ 1 w 1375927"/>
              <a:gd name="T5" fmla="*/ 1 h 603902"/>
              <a:gd name="T6" fmla="*/ 1 w 1375927"/>
              <a:gd name="T7" fmla="*/ 1 h 603902"/>
              <a:gd name="T8" fmla="*/ 1 w 1375927"/>
              <a:gd name="T9" fmla="*/ 1 h 603902"/>
              <a:gd name="T10" fmla="*/ 1 w 1375927"/>
              <a:gd name="T11" fmla="*/ 1 h 603902"/>
              <a:gd name="T12" fmla="*/ 1 w 1375927"/>
              <a:gd name="T13" fmla="*/ 1 h 603902"/>
              <a:gd name="T14" fmla="*/ 1 w 1375927"/>
              <a:gd name="T15" fmla="*/ 1 h 603902"/>
              <a:gd name="T16" fmla="*/ 1 w 1375927"/>
              <a:gd name="T17" fmla="*/ 1 h 603902"/>
              <a:gd name="T18" fmla="*/ 1 w 1375927"/>
              <a:gd name="T19" fmla="*/ 1 h 603902"/>
              <a:gd name="T20" fmla="*/ 1 w 1375927"/>
              <a:gd name="T21" fmla="*/ 1 h 603902"/>
              <a:gd name="T22" fmla="*/ 1 w 1375927"/>
              <a:gd name="T23" fmla="*/ 1 h 603902"/>
              <a:gd name="T24" fmla="*/ 1 w 1375927"/>
              <a:gd name="T25" fmla="*/ 1 h 603902"/>
              <a:gd name="T26" fmla="*/ 1 w 1375927"/>
              <a:gd name="T27" fmla="*/ 1 h 603902"/>
              <a:gd name="T28" fmla="*/ 1 w 1375927"/>
              <a:gd name="T29" fmla="*/ 1 h 603902"/>
              <a:gd name="T30" fmla="*/ 1 w 1375927"/>
              <a:gd name="T31" fmla="*/ 1 h 603902"/>
              <a:gd name="T32" fmla="*/ 1 w 1375927"/>
              <a:gd name="T33" fmla="*/ 1 h 603902"/>
              <a:gd name="T34" fmla="*/ 1 w 1375927"/>
              <a:gd name="T35" fmla="*/ 1 h 603902"/>
              <a:gd name="T36" fmla="*/ 1 w 1375927"/>
              <a:gd name="T37" fmla="*/ 1 h 603902"/>
              <a:gd name="T38" fmla="*/ 1 w 1375927"/>
              <a:gd name="T39" fmla="*/ 1 h 603902"/>
              <a:gd name="T40" fmla="*/ 1 w 1375927"/>
              <a:gd name="T41" fmla="*/ 1 h 603902"/>
              <a:gd name="T42" fmla="*/ 1 w 1375927"/>
              <a:gd name="T43" fmla="*/ 1 h 603902"/>
              <a:gd name="T44" fmla="*/ 1 w 1375927"/>
              <a:gd name="T45" fmla="*/ 1 h 603902"/>
              <a:gd name="T46" fmla="*/ 1 w 1375927"/>
              <a:gd name="T47" fmla="*/ 1 h 603902"/>
              <a:gd name="T48" fmla="*/ 1 w 1375927"/>
              <a:gd name="T49" fmla="*/ 1 h 603902"/>
              <a:gd name="T50" fmla="*/ 1 w 1375927"/>
              <a:gd name="T51" fmla="*/ 1 h 603902"/>
              <a:gd name="T52" fmla="*/ 0 w 1375927"/>
              <a:gd name="T53" fmla="*/ 1 h 603902"/>
              <a:gd name="T54" fmla="*/ 0 w 1375927"/>
              <a:gd name="T55" fmla="*/ 1 h 603902"/>
              <a:gd name="T56" fmla="*/ 1 w 1375927"/>
              <a:gd name="T57" fmla="*/ 1 h 603902"/>
              <a:gd name="T58" fmla="*/ 1 w 1375927"/>
              <a:gd name="T59" fmla="*/ 1 h 603902"/>
              <a:gd name="T60" fmla="*/ 1 w 1375927"/>
              <a:gd name="T61" fmla="*/ 1 h 603902"/>
              <a:gd name="T62" fmla="*/ 1 w 1375927"/>
              <a:gd name="T63" fmla="*/ 1 h 603902"/>
              <a:gd name="T64" fmla="*/ 1 w 1375927"/>
              <a:gd name="T65" fmla="*/ 1 h 603902"/>
              <a:gd name="T66" fmla="*/ 1 w 1375927"/>
              <a:gd name="T67" fmla="*/ 1 h 603902"/>
              <a:gd name="T68" fmla="*/ 1 w 1375927"/>
              <a:gd name="T69" fmla="*/ 1 h 603902"/>
              <a:gd name="T70" fmla="*/ 1 w 1375927"/>
              <a:gd name="T71" fmla="*/ 1 h 603902"/>
              <a:gd name="T72" fmla="*/ 1 w 1375927"/>
              <a:gd name="T73" fmla="*/ 1 h 603902"/>
              <a:gd name="T74" fmla="*/ 1 w 1375927"/>
              <a:gd name="T75" fmla="*/ 1 h 603902"/>
              <a:gd name="T76" fmla="*/ 1 w 1375927"/>
              <a:gd name="T77" fmla="*/ 1 h 603902"/>
              <a:gd name="T78" fmla="*/ 1 w 1375927"/>
              <a:gd name="T79" fmla="*/ 1 h 603902"/>
              <a:gd name="T80" fmla="*/ 1 w 1375927"/>
              <a:gd name="T81" fmla="*/ 1 h 603902"/>
              <a:gd name="T82" fmla="*/ 1 w 1375927"/>
              <a:gd name="T83" fmla="*/ 1 h 603902"/>
              <a:gd name="T84" fmla="*/ 1 w 1375927"/>
              <a:gd name="T85" fmla="*/ 1 h 603902"/>
              <a:gd name="T86" fmla="*/ 1 w 1375927"/>
              <a:gd name="T87" fmla="*/ 1 h 603902"/>
              <a:gd name="T88" fmla="*/ 1 w 1375927"/>
              <a:gd name="T89" fmla="*/ 1 h 603902"/>
              <a:gd name="T90" fmla="*/ 1 w 1375927"/>
              <a:gd name="T91" fmla="*/ 1 h 603902"/>
              <a:gd name="T92" fmla="*/ 1 w 1375927"/>
              <a:gd name="T93" fmla="*/ 1 h 603902"/>
              <a:gd name="T94" fmla="*/ 1 w 1375927"/>
              <a:gd name="T95" fmla="*/ 1 h 603902"/>
              <a:gd name="T96" fmla="*/ 1 w 1375927"/>
              <a:gd name="T97" fmla="*/ 1 h 603902"/>
              <a:gd name="T98" fmla="*/ 1 w 1375927"/>
              <a:gd name="T99" fmla="*/ 1 h 603902"/>
              <a:gd name="T100" fmla="*/ 1 w 1375927"/>
              <a:gd name="T101" fmla="*/ 1 h 603902"/>
              <a:gd name="T102" fmla="*/ 1 w 1375927"/>
              <a:gd name="T103" fmla="*/ 1 h 603902"/>
              <a:gd name="T104" fmla="*/ 1 w 1375927"/>
              <a:gd name="T105" fmla="*/ 1 h 603902"/>
              <a:gd name="T106" fmla="*/ 1 w 1375927"/>
              <a:gd name="T107" fmla="*/ 1 h 603902"/>
              <a:gd name="T108" fmla="*/ 1 w 1375927"/>
              <a:gd name="T109" fmla="*/ 0 h 603902"/>
              <a:gd name="T110" fmla="*/ 1 w 1375927"/>
              <a:gd name="T111" fmla="*/ 0 h 6039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5927" h="603902">
                <a:moveTo>
                  <a:pt x="471363" y="483740"/>
                </a:moveTo>
                <a:cubicBezTo>
                  <a:pt x="413603" y="483740"/>
                  <a:pt x="394521" y="522419"/>
                  <a:pt x="394521" y="540984"/>
                </a:cubicBezTo>
                <a:cubicBezTo>
                  <a:pt x="394521" y="571927"/>
                  <a:pt x="426496" y="582757"/>
                  <a:pt x="454344" y="582757"/>
                </a:cubicBezTo>
                <a:cubicBezTo>
                  <a:pt x="540469" y="582757"/>
                  <a:pt x="545110" y="536859"/>
                  <a:pt x="545110" y="527060"/>
                </a:cubicBezTo>
                <a:cubicBezTo>
                  <a:pt x="545110" y="500243"/>
                  <a:pt x="540469" y="483740"/>
                  <a:pt x="471363" y="483740"/>
                </a:cubicBezTo>
                <a:close/>
                <a:moveTo>
                  <a:pt x="694152" y="274360"/>
                </a:moveTo>
                <a:cubicBezTo>
                  <a:pt x="647222" y="274360"/>
                  <a:pt x="643612" y="318711"/>
                  <a:pt x="643612" y="371830"/>
                </a:cubicBezTo>
                <a:cubicBezTo>
                  <a:pt x="643612" y="425464"/>
                  <a:pt x="647222" y="469816"/>
                  <a:pt x="694152" y="469816"/>
                </a:cubicBezTo>
                <a:cubicBezTo>
                  <a:pt x="741082" y="469816"/>
                  <a:pt x="744692" y="425464"/>
                  <a:pt x="744692" y="371830"/>
                </a:cubicBezTo>
                <a:cubicBezTo>
                  <a:pt x="744692" y="318711"/>
                  <a:pt x="741082" y="274360"/>
                  <a:pt x="694152" y="274360"/>
                </a:cubicBezTo>
                <a:close/>
                <a:moveTo>
                  <a:pt x="455376" y="274360"/>
                </a:moveTo>
                <a:cubicBezTo>
                  <a:pt x="432169" y="274360"/>
                  <a:pt x="419276" y="284159"/>
                  <a:pt x="419276" y="334183"/>
                </a:cubicBezTo>
                <a:cubicBezTo>
                  <a:pt x="419276" y="369251"/>
                  <a:pt x="429590" y="386786"/>
                  <a:pt x="449703" y="386786"/>
                </a:cubicBezTo>
                <a:cubicBezTo>
                  <a:pt x="485287" y="386786"/>
                  <a:pt x="487866" y="363063"/>
                  <a:pt x="487866" y="329541"/>
                </a:cubicBezTo>
                <a:cubicBezTo>
                  <a:pt x="487866" y="291379"/>
                  <a:pt x="478067" y="274360"/>
                  <a:pt x="455376" y="274360"/>
                </a:cubicBezTo>
                <a:close/>
                <a:moveTo>
                  <a:pt x="694152" y="256310"/>
                </a:moveTo>
                <a:cubicBezTo>
                  <a:pt x="754490" y="256310"/>
                  <a:pt x="801420" y="306850"/>
                  <a:pt x="801420" y="372346"/>
                </a:cubicBezTo>
                <a:cubicBezTo>
                  <a:pt x="801420" y="437842"/>
                  <a:pt x="754490" y="488897"/>
                  <a:pt x="694152" y="488897"/>
                </a:cubicBezTo>
                <a:cubicBezTo>
                  <a:pt x="633813" y="488897"/>
                  <a:pt x="586883" y="437842"/>
                  <a:pt x="586883" y="372346"/>
                </a:cubicBezTo>
                <a:cubicBezTo>
                  <a:pt x="586883" y="307366"/>
                  <a:pt x="633813" y="256310"/>
                  <a:pt x="694152" y="256310"/>
                </a:cubicBezTo>
                <a:close/>
                <a:moveTo>
                  <a:pt x="450219" y="256310"/>
                </a:moveTo>
                <a:cubicBezTo>
                  <a:pt x="480130" y="256310"/>
                  <a:pt x="501790" y="265593"/>
                  <a:pt x="516746" y="284159"/>
                </a:cubicBezTo>
                <a:cubicBezTo>
                  <a:pt x="522419" y="273329"/>
                  <a:pt x="533764" y="257857"/>
                  <a:pt x="551814" y="257857"/>
                </a:cubicBezTo>
                <a:cubicBezTo>
                  <a:pt x="563160" y="257857"/>
                  <a:pt x="576569" y="263530"/>
                  <a:pt x="576569" y="280033"/>
                </a:cubicBezTo>
                <a:cubicBezTo>
                  <a:pt x="576569" y="294473"/>
                  <a:pt x="567802" y="304271"/>
                  <a:pt x="555424" y="304271"/>
                </a:cubicBezTo>
                <a:cubicBezTo>
                  <a:pt x="548204" y="304271"/>
                  <a:pt x="543047" y="297051"/>
                  <a:pt x="539437" y="291894"/>
                </a:cubicBezTo>
                <a:cubicBezTo>
                  <a:pt x="538922" y="290347"/>
                  <a:pt x="537374" y="288800"/>
                  <a:pt x="536859" y="288284"/>
                </a:cubicBezTo>
                <a:cubicBezTo>
                  <a:pt x="533764" y="288800"/>
                  <a:pt x="529639" y="293957"/>
                  <a:pt x="529639" y="297051"/>
                </a:cubicBezTo>
                <a:cubicBezTo>
                  <a:pt x="529639" y="298599"/>
                  <a:pt x="530670" y="302209"/>
                  <a:pt x="531702" y="305819"/>
                </a:cubicBezTo>
                <a:cubicBezTo>
                  <a:pt x="533764" y="312523"/>
                  <a:pt x="536859" y="321806"/>
                  <a:pt x="536859" y="331604"/>
                </a:cubicBezTo>
                <a:cubicBezTo>
                  <a:pt x="536859" y="385239"/>
                  <a:pt x="490960" y="401226"/>
                  <a:pt x="479614" y="402257"/>
                </a:cubicBezTo>
                <a:lnTo>
                  <a:pt x="454860" y="405351"/>
                </a:lnTo>
                <a:cubicBezTo>
                  <a:pt x="415150" y="409477"/>
                  <a:pt x="380597" y="413603"/>
                  <a:pt x="380597" y="432684"/>
                </a:cubicBezTo>
                <a:cubicBezTo>
                  <a:pt x="380597" y="436294"/>
                  <a:pt x="384723" y="439904"/>
                  <a:pt x="390911" y="439904"/>
                </a:cubicBezTo>
                <a:lnTo>
                  <a:pt x="448156" y="439904"/>
                </a:lnTo>
                <a:cubicBezTo>
                  <a:pt x="522419" y="439904"/>
                  <a:pt x="537374" y="442999"/>
                  <a:pt x="554909" y="464659"/>
                </a:cubicBezTo>
                <a:cubicBezTo>
                  <a:pt x="565739" y="477036"/>
                  <a:pt x="570896" y="491992"/>
                  <a:pt x="570896" y="510557"/>
                </a:cubicBezTo>
                <a:cubicBezTo>
                  <a:pt x="570896" y="579663"/>
                  <a:pt x="510557" y="603902"/>
                  <a:pt x="458470" y="603902"/>
                </a:cubicBezTo>
                <a:cubicBezTo>
                  <a:pt x="373893" y="603902"/>
                  <a:pt x="351717" y="564707"/>
                  <a:pt x="351717" y="544079"/>
                </a:cubicBezTo>
                <a:cubicBezTo>
                  <a:pt x="351717" y="516230"/>
                  <a:pt x="369251" y="497149"/>
                  <a:pt x="404320" y="485287"/>
                </a:cubicBezTo>
                <a:cubicBezTo>
                  <a:pt x="380081" y="481162"/>
                  <a:pt x="355843" y="472394"/>
                  <a:pt x="355843" y="437326"/>
                </a:cubicBezTo>
                <a:cubicBezTo>
                  <a:pt x="355843" y="415150"/>
                  <a:pt x="372346" y="400710"/>
                  <a:pt x="403804" y="394006"/>
                </a:cubicBezTo>
                <a:cubicBezTo>
                  <a:pt x="380597" y="380081"/>
                  <a:pt x="369251" y="360484"/>
                  <a:pt x="369251" y="334183"/>
                </a:cubicBezTo>
                <a:cubicBezTo>
                  <a:pt x="369251" y="295504"/>
                  <a:pt x="397100" y="256310"/>
                  <a:pt x="450219" y="256310"/>
                </a:cubicBezTo>
                <a:close/>
                <a:moveTo>
                  <a:pt x="1105177" y="105205"/>
                </a:moveTo>
                <a:cubicBezTo>
                  <a:pt x="1129415" y="105205"/>
                  <a:pt x="1154170" y="117066"/>
                  <a:pt x="1154170" y="143884"/>
                </a:cubicBezTo>
                <a:cubicBezTo>
                  <a:pt x="1154170" y="156776"/>
                  <a:pt x="1141792" y="165544"/>
                  <a:pt x="1130447" y="165544"/>
                </a:cubicBezTo>
                <a:cubicBezTo>
                  <a:pt x="1114460" y="165544"/>
                  <a:pt x="1104661" y="154714"/>
                  <a:pt x="1104661" y="137179"/>
                </a:cubicBezTo>
                <a:cubicBezTo>
                  <a:pt x="1104661" y="133054"/>
                  <a:pt x="1106208" y="130991"/>
                  <a:pt x="1107239" y="128928"/>
                </a:cubicBezTo>
                <a:cubicBezTo>
                  <a:pt x="1108271" y="127896"/>
                  <a:pt x="1108271" y="126865"/>
                  <a:pt x="1108787" y="125318"/>
                </a:cubicBezTo>
                <a:cubicBezTo>
                  <a:pt x="1107239" y="124802"/>
                  <a:pt x="1103629" y="124286"/>
                  <a:pt x="1100019" y="124286"/>
                </a:cubicBezTo>
                <a:cubicBezTo>
                  <a:pt x="1076297" y="124286"/>
                  <a:pt x="1061341" y="155229"/>
                  <a:pt x="1061341" y="205254"/>
                </a:cubicBezTo>
                <a:cubicBezTo>
                  <a:pt x="1061341" y="205254"/>
                  <a:pt x="1061341" y="253731"/>
                  <a:pt x="1061341" y="260435"/>
                </a:cubicBezTo>
                <a:cubicBezTo>
                  <a:pt x="1067529" y="260435"/>
                  <a:pt x="1104661" y="260435"/>
                  <a:pt x="1104661" y="260435"/>
                </a:cubicBezTo>
                <a:lnTo>
                  <a:pt x="1104661" y="286737"/>
                </a:lnTo>
                <a:cubicBezTo>
                  <a:pt x="1104661" y="286737"/>
                  <a:pt x="1067529" y="286737"/>
                  <a:pt x="1061341" y="286737"/>
                </a:cubicBezTo>
                <a:cubicBezTo>
                  <a:pt x="1061341" y="293957"/>
                  <a:pt x="1061341" y="449187"/>
                  <a:pt x="1061341" y="456407"/>
                </a:cubicBezTo>
                <a:cubicBezTo>
                  <a:pt x="1067529" y="456407"/>
                  <a:pt x="1104661" y="456407"/>
                  <a:pt x="1104661" y="456407"/>
                </a:cubicBezTo>
                <a:lnTo>
                  <a:pt x="1104661" y="481677"/>
                </a:lnTo>
                <a:lnTo>
                  <a:pt x="970575" y="481677"/>
                </a:lnTo>
                <a:lnTo>
                  <a:pt x="970575" y="456407"/>
                </a:lnTo>
                <a:cubicBezTo>
                  <a:pt x="970575" y="456407"/>
                  <a:pt x="1005644" y="456407"/>
                  <a:pt x="1011832" y="456407"/>
                </a:cubicBezTo>
                <a:cubicBezTo>
                  <a:pt x="1011832" y="449187"/>
                  <a:pt x="1011832" y="293957"/>
                  <a:pt x="1011832" y="286737"/>
                </a:cubicBezTo>
                <a:cubicBezTo>
                  <a:pt x="1005644" y="286737"/>
                  <a:pt x="970575" y="286737"/>
                  <a:pt x="970575" y="286737"/>
                </a:cubicBezTo>
                <a:lnTo>
                  <a:pt x="970575" y="260435"/>
                </a:lnTo>
                <a:cubicBezTo>
                  <a:pt x="970575" y="260435"/>
                  <a:pt x="1005644" y="260435"/>
                  <a:pt x="1011832" y="260435"/>
                </a:cubicBezTo>
                <a:cubicBezTo>
                  <a:pt x="1011832" y="254762"/>
                  <a:pt x="1011832" y="239291"/>
                  <a:pt x="1011832" y="239291"/>
                </a:cubicBezTo>
                <a:cubicBezTo>
                  <a:pt x="1011832" y="153682"/>
                  <a:pt x="1045869" y="105205"/>
                  <a:pt x="1105177" y="105205"/>
                </a:cubicBezTo>
                <a:close/>
                <a:moveTo>
                  <a:pt x="318712" y="105205"/>
                </a:moveTo>
                <a:cubicBezTo>
                  <a:pt x="342950" y="105205"/>
                  <a:pt x="367705" y="117066"/>
                  <a:pt x="367705" y="143884"/>
                </a:cubicBezTo>
                <a:cubicBezTo>
                  <a:pt x="367705" y="156776"/>
                  <a:pt x="355327" y="165544"/>
                  <a:pt x="343982" y="165544"/>
                </a:cubicBezTo>
                <a:cubicBezTo>
                  <a:pt x="327994" y="165544"/>
                  <a:pt x="318196" y="154714"/>
                  <a:pt x="318196" y="137179"/>
                </a:cubicBezTo>
                <a:cubicBezTo>
                  <a:pt x="318196" y="133054"/>
                  <a:pt x="319743" y="130991"/>
                  <a:pt x="320774" y="128928"/>
                </a:cubicBezTo>
                <a:cubicBezTo>
                  <a:pt x="321806" y="127896"/>
                  <a:pt x="321806" y="126865"/>
                  <a:pt x="322322" y="125318"/>
                </a:cubicBezTo>
                <a:cubicBezTo>
                  <a:pt x="320774" y="124802"/>
                  <a:pt x="317680" y="124286"/>
                  <a:pt x="313554" y="124286"/>
                </a:cubicBezTo>
                <a:cubicBezTo>
                  <a:pt x="289832" y="124286"/>
                  <a:pt x="274876" y="155229"/>
                  <a:pt x="274876" y="205254"/>
                </a:cubicBezTo>
                <a:cubicBezTo>
                  <a:pt x="274876" y="205254"/>
                  <a:pt x="274876" y="253731"/>
                  <a:pt x="274876" y="260435"/>
                </a:cubicBezTo>
                <a:cubicBezTo>
                  <a:pt x="281064" y="260435"/>
                  <a:pt x="318196" y="260435"/>
                  <a:pt x="318196" y="260435"/>
                </a:cubicBezTo>
                <a:lnTo>
                  <a:pt x="318196" y="286737"/>
                </a:lnTo>
                <a:cubicBezTo>
                  <a:pt x="318196" y="286737"/>
                  <a:pt x="281064" y="286737"/>
                  <a:pt x="274876" y="286737"/>
                </a:cubicBezTo>
                <a:cubicBezTo>
                  <a:pt x="274876" y="293957"/>
                  <a:pt x="274876" y="449187"/>
                  <a:pt x="274876" y="456407"/>
                </a:cubicBezTo>
                <a:cubicBezTo>
                  <a:pt x="281064" y="456407"/>
                  <a:pt x="318196" y="456407"/>
                  <a:pt x="318196" y="456407"/>
                </a:cubicBezTo>
                <a:lnTo>
                  <a:pt x="318196" y="481677"/>
                </a:lnTo>
                <a:lnTo>
                  <a:pt x="184110" y="481677"/>
                </a:lnTo>
                <a:lnTo>
                  <a:pt x="184110" y="456407"/>
                </a:lnTo>
                <a:cubicBezTo>
                  <a:pt x="184110" y="456407"/>
                  <a:pt x="219179" y="456407"/>
                  <a:pt x="225367" y="456407"/>
                </a:cubicBezTo>
                <a:cubicBezTo>
                  <a:pt x="225367" y="449187"/>
                  <a:pt x="225367" y="293957"/>
                  <a:pt x="225367" y="286737"/>
                </a:cubicBezTo>
                <a:cubicBezTo>
                  <a:pt x="219179" y="286737"/>
                  <a:pt x="184110" y="286737"/>
                  <a:pt x="184110" y="286737"/>
                </a:cubicBezTo>
                <a:lnTo>
                  <a:pt x="184110" y="260435"/>
                </a:lnTo>
                <a:cubicBezTo>
                  <a:pt x="184110" y="260435"/>
                  <a:pt x="219179" y="260435"/>
                  <a:pt x="225367" y="260435"/>
                </a:cubicBezTo>
                <a:cubicBezTo>
                  <a:pt x="225367" y="254762"/>
                  <a:pt x="225367" y="239291"/>
                  <a:pt x="225367" y="239291"/>
                </a:cubicBezTo>
                <a:cubicBezTo>
                  <a:pt x="225367" y="153682"/>
                  <a:pt x="259404" y="105205"/>
                  <a:pt x="318712" y="105205"/>
                </a:cubicBezTo>
                <a:close/>
                <a:moveTo>
                  <a:pt x="134602" y="104690"/>
                </a:moveTo>
                <a:cubicBezTo>
                  <a:pt x="158840" y="104690"/>
                  <a:pt x="183595" y="116551"/>
                  <a:pt x="183595" y="143369"/>
                </a:cubicBezTo>
                <a:cubicBezTo>
                  <a:pt x="183595" y="156261"/>
                  <a:pt x="171217" y="165029"/>
                  <a:pt x="159872" y="165029"/>
                </a:cubicBezTo>
                <a:cubicBezTo>
                  <a:pt x="143884" y="165029"/>
                  <a:pt x="134086" y="154199"/>
                  <a:pt x="134086" y="136664"/>
                </a:cubicBezTo>
                <a:cubicBezTo>
                  <a:pt x="134086" y="132539"/>
                  <a:pt x="135633" y="130476"/>
                  <a:pt x="136664" y="128413"/>
                </a:cubicBezTo>
                <a:cubicBezTo>
                  <a:pt x="137696" y="127381"/>
                  <a:pt x="137696" y="126350"/>
                  <a:pt x="138212" y="124803"/>
                </a:cubicBezTo>
                <a:cubicBezTo>
                  <a:pt x="136664" y="124287"/>
                  <a:pt x="133570" y="123771"/>
                  <a:pt x="129444" y="123771"/>
                </a:cubicBezTo>
                <a:cubicBezTo>
                  <a:pt x="105722" y="123771"/>
                  <a:pt x="90766" y="154714"/>
                  <a:pt x="90766" y="204739"/>
                </a:cubicBezTo>
                <a:cubicBezTo>
                  <a:pt x="90766" y="204739"/>
                  <a:pt x="90766" y="253216"/>
                  <a:pt x="90766" y="259920"/>
                </a:cubicBezTo>
                <a:cubicBezTo>
                  <a:pt x="96954" y="259920"/>
                  <a:pt x="134086" y="259920"/>
                  <a:pt x="134086" y="259920"/>
                </a:cubicBezTo>
                <a:lnTo>
                  <a:pt x="134086" y="286222"/>
                </a:lnTo>
                <a:cubicBezTo>
                  <a:pt x="134086" y="286222"/>
                  <a:pt x="96954" y="286222"/>
                  <a:pt x="90766" y="286222"/>
                </a:cubicBezTo>
                <a:cubicBezTo>
                  <a:pt x="90766" y="293442"/>
                  <a:pt x="90766" y="448672"/>
                  <a:pt x="90766" y="455892"/>
                </a:cubicBezTo>
                <a:cubicBezTo>
                  <a:pt x="96954" y="455892"/>
                  <a:pt x="134086" y="455892"/>
                  <a:pt x="134086" y="455892"/>
                </a:cubicBezTo>
                <a:lnTo>
                  <a:pt x="134086" y="481162"/>
                </a:lnTo>
                <a:lnTo>
                  <a:pt x="0" y="481162"/>
                </a:lnTo>
                <a:lnTo>
                  <a:pt x="0" y="455892"/>
                </a:lnTo>
                <a:cubicBezTo>
                  <a:pt x="0" y="455892"/>
                  <a:pt x="35069" y="455892"/>
                  <a:pt x="41257" y="455892"/>
                </a:cubicBezTo>
                <a:cubicBezTo>
                  <a:pt x="41257" y="448672"/>
                  <a:pt x="41257" y="293957"/>
                  <a:pt x="41257" y="286737"/>
                </a:cubicBezTo>
                <a:cubicBezTo>
                  <a:pt x="35069" y="286737"/>
                  <a:pt x="0" y="286737"/>
                  <a:pt x="0" y="286737"/>
                </a:cubicBezTo>
                <a:lnTo>
                  <a:pt x="0" y="260436"/>
                </a:lnTo>
                <a:cubicBezTo>
                  <a:pt x="0" y="260436"/>
                  <a:pt x="35069" y="260436"/>
                  <a:pt x="41257" y="260436"/>
                </a:cubicBezTo>
                <a:cubicBezTo>
                  <a:pt x="41257" y="254763"/>
                  <a:pt x="41257" y="239292"/>
                  <a:pt x="41257" y="239292"/>
                </a:cubicBezTo>
                <a:cubicBezTo>
                  <a:pt x="41257" y="153683"/>
                  <a:pt x="75294" y="105206"/>
                  <a:pt x="134602" y="104690"/>
                </a:cubicBezTo>
                <a:close/>
                <a:moveTo>
                  <a:pt x="906627" y="98501"/>
                </a:moveTo>
                <a:cubicBezTo>
                  <a:pt x="906627" y="98501"/>
                  <a:pt x="906627" y="448155"/>
                  <a:pt x="906627" y="455891"/>
                </a:cubicBezTo>
                <a:cubicBezTo>
                  <a:pt x="912815" y="455891"/>
                  <a:pt x="947884" y="455891"/>
                  <a:pt x="947884" y="455891"/>
                </a:cubicBezTo>
                <a:lnTo>
                  <a:pt x="947884" y="481161"/>
                </a:lnTo>
                <a:lnTo>
                  <a:pt x="815861" y="481161"/>
                </a:lnTo>
                <a:lnTo>
                  <a:pt x="815861" y="455891"/>
                </a:lnTo>
                <a:cubicBezTo>
                  <a:pt x="815861" y="455891"/>
                  <a:pt x="850930" y="455891"/>
                  <a:pt x="857118" y="455891"/>
                </a:cubicBezTo>
                <a:cubicBezTo>
                  <a:pt x="857118" y="448671"/>
                  <a:pt x="857118" y="136664"/>
                  <a:pt x="857118" y="129444"/>
                </a:cubicBezTo>
                <a:cubicBezTo>
                  <a:pt x="850930" y="129444"/>
                  <a:pt x="815861" y="129444"/>
                  <a:pt x="815861" y="129444"/>
                </a:cubicBezTo>
                <a:lnTo>
                  <a:pt x="815861" y="104174"/>
                </a:lnTo>
                <a:lnTo>
                  <a:pt x="842678" y="104174"/>
                </a:lnTo>
                <a:cubicBezTo>
                  <a:pt x="866401" y="104174"/>
                  <a:pt x="885483" y="102627"/>
                  <a:pt x="901985" y="99532"/>
                </a:cubicBezTo>
                <a:lnTo>
                  <a:pt x="906627" y="98501"/>
                </a:lnTo>
                <a:close/>
                <a:moveTo>
                  <a:pt x="1294444" y="41256"/>
                </a:moveTo>
                <a:cubicBezTo>
                  <a:pt x="1296507" y="41256"/>
                  <a:pt x="1299601" y="43319"/>
                  <a:pt x="1299601" y="43319"/>
                </a:cubicBezTo>
                <a:cubicBezTo>
                  <a:pt x="1299601" y="43319"/>
                  <a:pt x="1299601" y="40740"/>
                  <a:pt x="1303211" y="41256"/>
                </a:cubicBezTo>
                <a:cubicBezTo>
                  <a:pt x="1306821" y="41772"/>
                  <a:pt x="1308884" y="48476"/>
                  <a:pt x="1308884" y="48476"/>
                </a:cubicBezTo>
                <a:lnTo>
                  <a:pt x="1315588" y="47445"/>
                </a:lnTo>
                <a:lnTo>
                  <a:pt x="1310431" y="55180"/>
                </a:lnTo>
                <a:cubicBezTo>
                  <a:pt x="1312494" y="57243"/>
                  <a:pt x="1320745" y="64979"/>
                  <a:pt x="1320745" y="68589"/>
                </a:cubicBezTo>
                <a:cubicBezTo>
                  <a:pt x="1320745" y="72715"/>
                  <a:pt x="1318167" y="72715"/>
                  <a:pt x="1318167" y="72715"/>
                </a:cubicBezTo>
                <a:cubicBezTo>
                  <a:pt x="1319714" y="75293"/>
                  <a:pt x="1327965" y="86123"/>
                  <a:pt x="1324355" y="101079"/>
                </a:cubicBezTo>
                <a:cubicBezTo>
                  <a:pt x="1322293" y="114488"/>
                  <a:pt x="1317651" y="117066"/>
                  <a:pt x="1314557" y="119129"/>
                </a:cubicBezTo>
                <a:cubicBezTo>
                  <a:pt x="1311463" y="121192"/>
                  <a:pt x="1301664" y="124286"/>
                  <a:pt x="1298570" y="126865"/>
                </a:cubicBezTo>
                <a:cubicBezTo>
                  <a:pt x="1295475" y="129443"/>
                  <a:pt x="1295991" y="132022"/>
                  <a:pt x="1296507" y="133569"/>
                </a:cubicBezTo>
                <a:cubicBezTo>
                  <a:pt x="1297538" y="135116"/>
                  <a:pt x="1304243" y="148525"/>
                  <a:pt x="1305790" y="149556"/>
                </a:cubicBezTo>
                <a:cubicBezTo>
                  <a:pt x="1306821" y="150072"/>
                  <a:pt x="1307853" y="151103"/>
                  <a:pt x="1309400" y="150588"/>
                </a:cubicBezTo>
                <a:cubicBezTo>
                  <a:pt x="1310947" y="150072"/>
                  <a:pt x="1313010" y="149041"/>
                  <a:pt x="1314557" y="149041"/>
                </a:cubicBezTo>
                <a:cubicBezTo>
                  <a:pt x="1316104" y="149041"/>
                  <a:pt x="1316104" y="151619"/>
                  <a:pt x="1316104" y="151619"/>
                </a:cubicBezTo>
                <a:cubicBezTo>
                  <a:pt x="1316104" y="151619"/>
                  <a:pt x="1312494" y="152651"/>
                  <a:pt x="1307853" y="155229"/>
                </a:cubicBezTo>
                <a:cubicBezTo>
                  <a:pt x="1303211" y="157808"/>
                  <a:pt x="1300633" y="161418"/>
                  <a:pt x="1300633" y="161418"/>
                </a:cubicBezTo>
                <a:cubicBezTo>
                  <a:pt x="1300633" y="161418"/>
                  <a:pt x="1298570" y="159871"/>
                  <a:pt x="1299085" y="158323"/>
                </a:cubicBezTo>
                <a:cubicBezTo>
                  <a:pt x="1299601" y="157292"/>
                  <a:pt x="1302180" y="156261"/>
                  <a:pt x="1302180" y="155229"/>
                </a:cubicBezTo>
                <a:cubicBezTo>
                  <a:pt x="1302180" y="154198"/>
                  <a:pt x="1301148" y="152135"/>
                  <a:pt x="1301148" y="152135"/>
                </a:cubicBezTo>
                <a:cubicBezTo>
                  <a:pt x="1300117" y="150072"/>
                  <a:pt x="1299601" y="149556"/>
                  <a:pt x="1298570" y="147493"/>
                </a:cubicBezTo>
                <a:cubicBezTo>
                  <a:pt x="1297538" y="145946"/>
                  <a:pt x="1293928" y="139758"/>
                  <a:pt x="1291350" y="137179"/>
                </a:cubicBezTo>
                <a:cubicBezTo>
                  <a:pt x="1288771" y="135116"/>
                  <a:pt x="1284130" y="133053"/>
                  <a:pt x="1284130" y="133053"/>
                </a:cubicBezTo>
                <a:cubicBezTo>
                  <a:pt x="1284130" y="133053"/>
                  <a:pt x="1283098" y="134085"/>
                  <a:pt x="1281035" y="135116"/>
                </a:cubicBezTo>
                <a:cubicBezTo>
                  <a:pt x="1278973" y="135632"/>
                  <a:pt x="1278973" y="135632"/>
                  <a:pt x="1277425" y="136663"/>
                </a:cubicBezTo>
                <a:cubicBezTo>
                  <a:pt x="1275878" y="137695"/>
                  <a:pt x="1268142" y="152651"/>
                  <a:pt x="1267627" y="153682"/>
                </a:cubicBezTo>
                <a:cubicBezTo>
                  <a:pt x="1267111" y="154713"/>
                  <a:pt x="1266595" y="155745"/>
                  <a:pt x="1267111" y="156776"/>
                </a:cubicBezTo>
                <a:cubicBezTo>
                  <a:pt x="1267627" y="158323"/>
                  <a:pt x="1269690" y="159355"/>
                  <a:pt x="1271753" y="160386"/>
                </a:cubicBezTo>
                <a:cubicBezTo>
                  <a:pt x="1273815" y="161418"/>
                  <a:pt x="1271753" y="163996"/>
                  <a:pt x="1271753" y="163996"/>
                </a:cubicBezTo>
                <a:cubicBezTo>
                  <a:pt x="1271753" y="163996"/>
                  <a:pt x="1267627" y="160386"/>
                  <a:pt x="1262470" y="159355"/>
                </a:cubicBezTo>
                <a:cubicBezTo>
                  <a:pt x="1257313" y="158323"/>
                  <a:pt x="1253187" y="158839"/>
                  <a:pt x="1253187" y="158839"/>
                </a:cubicBezTo>
                <a:cubicBezTo>
                  <a:pt x="1253187" y="158839"/>
                  <a:pt x="1253703" y="156776"/>
                  <a:pt x="1254734" y="156261"/>
                </a:cubicBezTo>
                <a:cubicBezTo>
                  <a:pt x="1256281" y="155229"/>
                  <a:pt x="1257828" y="155745"/>
                  <a:pt x="1258860" y="155229"/>
                </a:cubicBezTo>
                <a:cubicBezTo>
                  <a:pt x="1259891" y="154713"/>
                  <a:pt x="1261954" y="152135"/>
                  <a:pt x="1261954" y="152135"/>
                </a:cubicBezTo>
                <a:cubicBezTo>
                  <a:pt x="1261954" y="152135"/>
                  <a:pt x="1262985" y="150072"/>
                  <a:pt x="1263501" y="149041"/>
                </a:cubicBezTo>
                <a:cubicBezTo>
                  <a:pt x="1264532" y="146978"/>
                  <a:pt x="1268658" y="137695"/>
                  <a:pt x="1268658" y="137695"/>
                </a:cubicBezTo>
                <a:cubicBezTo>
                  <a:pt x="1268658" y="137695"/>
                  <a:pt x="1270205" y="132538"/>
                  <a:pt x="1269690" y="128412"/>
                </a:cubicBezTo>
                <a:cubicBezTo>
                  <a:pt x="1269174" y="124802"/>
                  <a:pt x="1268658" y="123255"/>
                  <a:pt x="1267111" y="121708"/>
                </a:cubicBezTo>
                <a:cubicBezTo>
                  <a:pt x="1264532" y="119129"/>
                  <a:pt x="1260407" y="117066"/>
                  <a:pt x="1260923" y="116035"/>
                </a:cubicBezTo>
                <a:cubicBezTo>
                  <a:pt x="1261438" y="115003"/>
                  <a:pt x="1262985" y="115003"/>
                  <a:pt x="1262985" y="115003"/>
                </a:cubicBezTo>
                <a:cubicBezTo>
                  <a:pt x="1262985" y="115003"/>
                  <a:pt x="1263501" y="114488"/>
                  <a:pt x="1262470" y="113456"/>
                </a:cubicBezTo>
                <a:cubicBezTo>
                  <a:pt x="1261954" y="112425"/>
                  <a:pt x="1260923" y="112425"/>
                  <a:pt x="1260407" y="112425"/>
                </a:cubicBezTo>
                <a:cubicBezTo>
                  <a:pt x="1259891" y="112941"/>
                  <a:pt x="1259375" y="113972"/>
                  <a:pt x="1259375" y="113972"/>
                </a:cubicBezTo>
                <a:cubicBezTo>
                  <a:pt x="1259375" y="113972"/>
                  <a:pt x="1258344" y="111909"/>
                  <a:pt x="1254734" y="108815"/>
                </a:cubicBezTo>
                <a:cubicBezTo>
                  <a:pt x="1251124" y="106236"/>
                  <a:pt x="1246998" y="103142"/>
                  <a:pt x="1246998" y="103142"/>
                </a:cubicBezTo>
                <a:lnTo>
                  <a:pt x="1248030" y="108299"/>
                </a:lnTo>
                <a:lnTo>
                  <a:pt x="1236684" y="102626"/>
                </a:lnTo>
                <a:cubicBezTo>
                  <a:pt x="1236684" y="102626"/>
                  <a:pt x="1231011" y="99016"/>
                  <a:pt x="1231011" y="93343"/>
                </a:cubicBezTo>
                <a:cubicBezTo>
                  <a:pt x="1231011" y="86123"/>
                  <a:pt x="1237715" y="85092"/>
                  <a:pt x="1237715" y="85092"/>
                </a:cubicBezTo>
                <a:lnTo>
                  <a:pt x="1236168" y="83545"/>
                </a:lnTo>
                <a:cubicBezTo>
                  <a:pt x="1236168" y="83545"/>
                  <a:pt x="1236168" y="79419"/>
                  <a:pt x="1235137" y="82513"/>
                </a:cubicBezTo>
                <a:cubicBezTo>
                  <a:pt x="1234621" y="85608"/>
                  <a:pt x="1231011" y="85608"/>
                  <a:pt x="1231011" y="85608"/>
                </a:cubicBezTo>
                <a:lnTo>
                  <a:pt x="1228432" y="79935"/>
                </a:lnTo>
                <a:lnTo>
                  <a:pt x="1225854" y="83545"/>
                </a:lnTo>
                <a:cubicBezTo>
                  <a:pt x="1225854" y="83545"/>
                  <a:pt x="1219665" y="71683"/>
                  <a:pt x="1225338" y="59822"/>
                </a:cubicBezTo>
                <a:cubicBezTo>
                  <a:pt x="1231011" y="47960"/>
                  <a:pt x="1243388" y="46929"/>
                  <a:pt x="1243388" y="46929"/>
                </a:cubicBezTo>
                <a:lnTo>
                  <a:pt x="1242357" y="45898"/>
                </a:lnTo>
                <a:lnTo>
                  <a:pt x="1251124" y="45898"/>
                </a:lnTo>
                <a:lnTo>
                  <a:pt x="1249577" y="43835"/>
                </a:lnTo>
                <a:cubicBezTo>
                  <a:pt x="1249577" y="43835"/>
                  <a:pt x="1251640" y="43319"/>
                  <a:pt x="1255765" y="44350"/>
                </a:cubicBezTo>
                <a:cubicBezTo>
                  <a:pt x="1259891" y="45382"/>
                  <a:pt x="1263501" y="51055"/>
                  <a:pt x="1263501" y="51055"/>
                </a:cubicBezTo>
                <a:cubicBezTo>
                  <a:pt x="1263501" y="51055"/>
                  <a:pt x="1267627" y="50539"/>
                  <a:pt x="1272268" y="53118"/>
                </a:cubicBezTo>
                <a:cubicBezTo>
                  <a:pt x="1278457" y="56212"/>
                  <a:pt x="1280520" y="62916"/>
                  <a:pt x="1280520" y="62916"/>
                </a:cubicBezTo>
                <a:cubicBezTo>
                  <a:pt x="1280520" y="62916"/>
                  <a:pt x="1282067" y="66010"/>
                  <a:pt x="1282067" y="69105"/>
                </a:cubicBezTo>
                <a:cubicBezTo>
                  <a:pt x="1282583" y="71683"/>
                  <a:pt x="1282067" y="73230"/>
                  <a:pt x="1281551" y="75809"/>
                </a:cubicBezTo>
                <a:cubicBezTo>
                  <a:pt x="1280520" y="79419"/>
                  <a:pt x="1278973" y="81482"/>
                  <a:pt x="1278973" y="81482"/>
                </a:cubicBezTo>
                <a:cubicBezTo>
                  <a:pt x="1278973" y="81482"/>
                  <a:pt x="1281551" y="83545"/>
                  <a:pt x="1281035" y="84576"/>
                </a:cubicBezTo>
                <a:cubicBezTo>
                  <a:pt x="1280520" y="85608"/>
                  <a:pt x="1277425" y="88702"/>
                  <a:pt x="1277425" y="91281"/>
                </a:cubicBezTo>
                <a:cubicBezTo>
                  <a:pt x="1277425" y="93859"/>
                  <a:pt x="1283614" y="91796"/>
                  <a:pt x="1284645" y="90765"/>
                </a:cubicBezTo>
                <a:cubicBezTo>
                  <a:pt x="1285677" y="90249"/>
                  <a:pt x="1288255" y="88186"/>
                  <a:pt x="1290318" y="87671"/>
                </a:cubicBezTo>
                <a:cubicBezTo>
                  <a:pt x="1293928" y="86639"/>
                  <a:pt x="1293413" y="74778"/>
                  <a:pt x="1293413" y="72199"/>
                </a:cubicBezTo>
                <a:cubicBezTo>
                  <a:pt x="1292897" y="69620"/>
                  <a:pt x="1293928" y="67558"/>
                  <a:pt x="1293928" y="67558"/>
                </a:cubicBezTo>
                <a:cubicBezTo>
                  <a:pt x="1293928" y="67558"/>
                  <a:pt x="1292381" y="64979"/>
                  <a:pt x="1293413" y="62916"/>
                </a:cubicBezTo>
                <a:cubicBezTo>
                  <a:pt x="1294444" y="61369"/>
                  <a:pt x="1294960" y="60853"/>
                  <a:pt x="1294960" y="60853"/>
                </a:cubicBezTo>
                <a:cubicBezTo>
                  <a:pt x="1295475" y="59306"/>
                  <a:pt x="1296507" y="56728"/>
                  <a:pt x="1296507" y="56728"/>
                </a:cubicBezTo>
                <a:cubicBezTo>
                  <a:pt x="1296507" y="56728"/>
                  <a:pt x="1288255" y="60853"/>
                  <a:pt x="1285161" y="55696"/>
                </a:cubicBezTo>
                <a:cubicBezTo>
                  <a:pt x="1284130" y="54149"/>
                  <a:pt x="1284645" y="52086"/>
                  <a:pt x="1285677" y="51055"/>
                </a:cubicBezTo>
                <a:cubicBezTo>
                  <a:pt x="1286193" y="50023"/>
                  <a:pt x="1288771" y="48476"/>
                  <a:pt x="1290318" y="48992"/>
                </a:cubicBezTo>
                <a:cubicBezTo>
                  <a:pt x="1290834" y="48992"/>
                  <a:pt x="1291350" y="49508"/>
                  <a:pt x="1291350" y="49508"/>
                </a:cubicBezTo>
                <a:cubicBezTo>
                  <a:pt x="1291350" y="48992"/>
                  <a:pt x="1291350" y="47960"/>
                  <a:pt x="1291350" y="47445"/>
                </a:cubicBezTo>
                <a:cubicBezTo>
                  <a:pt x="1291350" y="46929"/>
                  <a:pt x="1291865" y="46929"/>
                  <a:pt x="1292381" y="46929"/>
                </a:cubicBezTo>
                <a:cubicBezTo>
                  <a:pt x="1292381" y="46929"/>
                  <a:pt x="1291865" y="46413"/>
                  <a:pt x="1291865" y="46413"/>
                </a:cubicBezTo>
                <a:cubicBezTo>
                  <a:pt x="1290834" y="45382"/>
                  <a:pt x="1289803" y="44350"/>
                  <a:pt x="1290318" y="43319"/>
                </a:cubicBezTo>
                <a:cubicBezTo>
                  <a:pt x="1290834" y="41256"/>
                  <a:pt x="1292381" y="41256"/>
                  <a:pt x="1294444" y="41256"/>
                </a:cubicBezTo>
                <a:close/>
                <a:moveTo>
                  <a:pt x="1278457" y="17534"/>
                </a:moveTo>
                <a:cubicBezTo>
                  <a:pt x="1234106" y="17534"/>
                  <a:pt x="1198521" y="53119"/>
                  <a:pt x="1198521" y="97470"/>
                </a:cubicBezTo>
                <a:cubicBezTo>
                  <a:pt x="1198521" y="141822"/>
                  <a:pt x="1234106" y="177406"/>
                  <a:pt x="1278457" y="177406"/>
                </a:cubicBezTo>
                <a:cubicBezTo>
                  <a:pt x="1322809" y="177406"/>
                  <a:pt x="1358393" y="141822"/>
                  <a:pt x="1358393" y="97470"/>
                </a:cubicBezTo>
                <a:cubicBezTo>
                  <a:pt x="1358393" y="53119"/>
                  <a:pt x="1322809" y="17534"/>
                  <a:pt x="1278457" y="17534"/>
                </a:cubicBezTo>
                <a:close/>
                <a:moveTo>
                  <a:pt x="1278457" y="0"/>
                </a:moveTo>
                <a:cubicBezTo>
                  <a:pt x="1332607" y="0"/>
                  <a:pt x="1375927" y="43836"/>
                  <a:pt x="1375927" y="97470"/>
                </a:cubicBezTo>
                <a:cubicBezTo>
                  <a:pt x="1375927" y="151104"/>
                  <a:pt x="1332091" y="194940"/>
                  <a:pt x="1278457" y="194940"/>
                </a:cubicBezTo>
                <a:cubicBezTo>
                  <a:pt x="1224823" y="194940"/>
                  <a:pt x="1180987" y="151104"/>
                  <a:pt x="1180987" y="97470"/>
                </a:cubicBezTo>
                <a:cubicBezTo>
                  <a:pt x="1180987" y="43836"/>
                  <a:pt x="1224823" y="0"/>
                  <a:pt x="1278457" y="0"/>
                </a:cubicBezTo>
                <a:close/>
              </a:path>
            </a:pathLst>
          </a:custGeom>
          <a:solidFill>
            <a:schemeClr val="tx1"/>
          </a:solidFill>
          <a:ln>
            <a:noFill/>
          </a:ln>
          <a:extLst>
            <a:ext uri="{91240B29-F687-4F45-9708-019B960494DF}">
              <a14:hiddenLine xmlns:a14="http://schemas.microsoft.com/office/drawing/2010/main" w="5137" cap="flat">
                <a:solidFill>
                  <a:srgbClr val="000000"/>
                </a:solidFill>
                <a:prstDash val="solid"/>
                <a:miter lim="800000"/>
                <a:headEnd/>
                <a:tailEnd/>
              </a14:hiddenLine>
            </a:ext>
          </a:extLst>
        </p:spPr>
        <p:txBody>
          <a:bodyPr anchor="ctr"/>
          <a:lstStyle/>
          <a:p>
            <a:endParaRPr lang="fr-FR"/>
          </a:p>
        </p:txBody>
      </p:sp>
    </p:spTree>
  </p:cSld>
  <p:clrMap bg1="lt1" tx1="dk1" bg2="lt2" tx2="dk2" accent1="accent1" accent2="accent2" accent3="accent3" accent4="accent4" accent5="accent5" accent6="accent6" hlink="hlink" folHlink="folHlink"/>
  <p:sldLayoutIdLst>
    <p:sldLayoutId id="2147485688" r:id="rId1"/>
    <p:sldLayoutId id="2147485689" r:id="rId2"/>
    <p:sldLayoutId id="2147485690" r:id="rId3"/>
    <p:sldLayoutId id="2147485691" r:id="rId4"/>
    <p:sldLayoutId id="2147485692" r:id="rId5"/>
    <p:sldLayoutId id="2147485693" r:id="rId6"/>
    <p:sldLayoutId id="2147485694" r:id="rId7"/>
    <p:sldLayoutId id="2147485695" r:id="rId8"/>
    <p:sldLayoutId id="2147485696" r:id="rId9"/>
    <p:sldLayoutId id="2147485697" r:id="rId10"/>
    <p:sldLayoutId id="2147485698" r:id="rId11"/>
    <p:sldLayoutId id="2147485699" r:id="rId12"/>
    <p:sldLayoutId id="2147485700" r:id="rId13"/>
    <p:sldLayoutId id="2147485701" r:id="rId14"/>
    <p:sldLayoutId id="2147485702" r:id="rId15"/>
    <p:sldLayoutId id="2147485703" r:id="rId16"/>
    <p:sldLayoutId id="2147485704" r:id="rId17"/>
    <p:sldLayoutId id="2147485705" r:id="rId18"/>
    <p:sldLayoutId id="2147485706" r:id="rId19"/>
    <p:sldLayoutId id="2147485707" r:id="rId20"/>
    <p:sldLayoutId id="2147485687" r:id="rId21"/>
    <p:sldLayoutId id="2147485708" r:id="rId22"/>
    <p:sldLayoutId id="2147485709" r:id="rId23"/>
    <p:sldLayoutId id="2147485710" r:id="rId24"/>
    <p:sldLayoutId id="2147485711" r:id="rId25"/>
    <p:sldLayoutId id="2147485712" r:id="rId26"/>
    <p:sldLayoutId id="2147485713" r:id="rId27"/>
  </p:sldLayoutIdLst>
  <p:txStyles>
    <p:titleStyle>
      <a:lvl1pPr algn="r" defTabSz="608013" rtl="0" eaLnBrk="0" fontAlgn="base" hangingPunct="0">
        <a:spcBef>
          <a:spcPct val="0"/>
        </a:spcBef>
        <a:spcAft>
          <a:spcPct val="0"/>
        </a:spcAft>
        <a:defRPr sz="4800" b="1" i="1" kern="1200" cap="all">
          <a:solidFill>
            <a:schemeClr val="tx1"/>
          </a:solidFill>
          <a:latin typeface="+mj-lt"/>
          <a:ea typeface="Balto"/>
          <a:cs typeface="+mj-cs"/>
        </a:defRPr>
      </a:lvl1pPr>
      <a:lvl2pPr algn="r" defTabSz="608013" rtl="0" eaLnBrk="0" fontAlgn="base" hangingPunct="0">
        <a:spcBef>
          <a:spcPct val="0"/>
        </a:spcBef>
        <a:spcAft>
          <a:spcPct val="0"/>
        </a:spcAft>
        <a:defRPr sz="4800" b="1" i="1">
          <a:solidFill>
            <a:schemeClr val="tx1"/>
          </a:solidFill>
          <a:latin typeface="Balto"/>
          <a:ea typeface="Balto"/>
          <a:cs typeface="Balto"/>
        </a:defRPr>
      </a:lvl2pPr>
      <a:lvl3pPr algn="r" defTabSz="608013" rtl="0" eaLnBrk="0" fontAlgn="base" hangingPunct="0">
        <a:spcBef>
          <a:spcPct val="0"/>
        </a:spcBef>
        <a:spcAft>
          <a:spcPct val="0"/>
        </a:spcAft>
        <a:defRPr sz="4800" b="1" i="1">
          <a:solidFill>
            <a:schemeClr val="tx1"/>
          </a:solidFill>
          <a:latin typeface="Balto"/>
          <a:ea typeface="Balto"/>
          <a:cs typeface="Balto"/>
        </a:defRPr>
      </a:lvl3pPr>
      <a:lvl4pPr algn="r" defTabSz="608013" rtl="0" eaLnBrk="0" fontAlgn="base" hangingPunct="0">
        <a:spcBef>
          <a:spcPct val="0"/>
        </a:spcBef>
        <a:spcAft>
          <a:spcPct val="0"/>
        </a:spcAft>
        <a:defRPr sz="4800" b="1" i="1">
          <a:solidFill>
            <a:schemeClr val="tx1"/>
          </a:solidFill>
          <a:latin typeface="Balto"/>
          <a:ea typeface="Balto"/>
          <a:cs typeface="Balto"/>
        </a:defRPr>
      </a:lvl4pPr>
      <a:lvl5pPr algn="r" defTabSz="608013" rtl="0" eaLnBrk="0" fontAlgn="base" hangingPunct="0">
        <a:spcBef>
          <a:spcPct val="0"/>
        </a:spcBef>
        <a:spcAft>
          <a:spcPct val="0"/>
        </a:spcAft>
        <a:defRPr sz="4800" b="1" i="1">
          <a:solidFill>
            <a:schemeClr val="tx1"/>
          </a:solidFill>
          <a:latin typeface="Balto"/>
          <a:ea typeface="Balto"/>
          <a:cs typeface="Balto"/>
        </a:defRPr>
      </a:lvl5pPr>
      <a:lvl6pPr marL="457200" algn="r" defTabSz="608013" rtl="0" fontAlgn="base">
        <a:spcBef>
          <a:spcPct val="0"/>
        </a:spcBef>
        <a:spcAft>
          <a:spcPct val="0"/>
        </a:spcAft>
        <a:defRPr sz="4800" b="1" i="1">
          <a:solidFill>
            <a:schemeClr val="tx1"/>
          </a:solidFill>
          <a:latin typeface="Balto"/>
          <a:ea typeface="Balto"/>
          <a:cs typeface="Balto"/>
        </a:defRPr>
      </a:lvl6pPr>
      <a:lvl7pPr marL="914400" algn="r" defTabSz="608013" rtl="0" fontAlgn="base">
        <a:spcBef>
          <a:spcPct val="0"/>
        </a:spcBef>
        <a:spcAft>
          <a:spcPct val="0"/>
        </a:spcAft>
        <a:defRPr sz="4800" b="1" i="1">
          <a:solidFill>
            <a:schemeClr val="tx1"/>
          </a:solidFill>
          <a:latin typeface="Balto"/>
          <a:ea typeface="Balto"/>
          <a:cs typeface="Balto"/>
        </a:defRPr>
      </a:lvl7pPr>
      <a:lvl8pPr marL="1371600" algn="r" defTabSz="608013" rtl="0" fontAlgn="base">
        <a:spcBef>
          <a:spcPct val="0"/>
        </a:spcBef>
        <a:spcAft>
          <a:spcPct val="0"/>
        </a:spcAft>
        <a:defRPr sz="4800" b="1" i="1">
          <a:solidFill>
            <a:schemeClr val="tx1"/>
          </a:solidFill>
          <a:latin typeface="Balto"/>
          <a:ea typeface="Balto"/>
          <a:cs typeface="Balto"/>
        </a:defRPr>
      </a:lvl8pPr>
      <a:lvl9pPr marL="1828800" algn="r" defTabSz="608013" rtl="0" fontAlgn="base">
        <a:spcBef>
          <a:spcPct val="0"/>
        </a:spcBef>
        <a:spcAft>
          <a:spcPct val="0"/>
        </a:spcAft>
        <a:defRPr sz="4800" b="1" i="1">
          <a:solidFill>
            <a:schemeClr val="tx1"/>
          </a:solidFill>
          <a:latin typeface="Balto"/>
          <a:ea typeface="Balto"/>
          <a:cs typeface="Balto"/>
        </a:defRPr>
      </a:lvl9pPr>
    </p:titleStyle>
    <p:bodyStyle>
      <a:lvl1pPr algn="l" defTabSz="608013" rtl="0" eaLnBrk="0" fontAlgn="base" hangingPunct="0">
        <a:spcBef>
          <a:spcPts val="400"/>
        </a:spcBef>
        <a:spcAft>
          <a:spcPts val="538"/>
        </a:spcAft>
        <a:buFont typeface="Balto" pitchFamily="34" charset="0"/>
        <a:defRPr sz="1700" b="1" kern="1200" cap="all">
          <a:solidFill>
            <a:schemeClr val="tx1"/>
          </a:solidFill>
          <a:latin typeface="+mj-lt"/>
          <a:ea typeface="Balto TT Light" panose="020B0403040502020203" pitchFamily="34" charset="0"/>
          <a:cs typeface="+mn-cs"/>
        </a:defRPr>
      </a:lvl1pPr>
      <a:lvl2pPr algn="l" defTabSz="608013" rtl="0" eaLnBrk="0" fontAlgn="base" hangingPunct="0">
        <a:spcBef>
          <a:spcPts val="400"/>
        </a:spcBef>
        <a:spcAft>
          <a:spcPts val="538"/>
        </a:spcAft>
        <a:buFont typeface="Balto" pitchFamily="34" charset="0"/>
        <a:defRPr sz="1300" b="1" kern="1200" cap="all">
          <a:solidFill>
            <a:schemeClr val="tx1"/>
          </a:solidFill>
          <a:latin typeface="+mj-lt"/>
          <a:ea typeface="Balto TT Light" panose="020B0403040502020203" pitchFamily="34" charset="0"/>
          <a:cs typeface="+mn-cs"/>
        </a:defRPr>
      </a:lvl2pPr>
      <a:lvl3pPr algn="l" defTabSz="608013" rtl="0" eaLnBrk="0" fontAlgn="base" hangingPunct="0">
        <a:spcBef>
          <a:spcPts val="400"/>
        </a:spcBef>
        <a:spcAft>
          <a:spcPts val="538"/>
        </a:spcAft>
        <a:defRPr sz="1400" kern="120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400"/>
        </a:spcBef>
        <a:spcAft>
          <a:spcPts val="538"/>
        </a:spcAft>
        <a:defRPr sz="1300" kern="1200">
          <a:solidFill>
            <a:schemeClr val="tx1"/>
          </a:solidFill>
          <a:latin typeface="+mn-lt"/>
          <a:ea typeface="Balto TT Light" panose="020B0403040502020203" pitchFamily="34" charset="0"/>
          <a:cs typeface="+mn-cs"/>
        </a:defRPr>
      </a:lvl4pPr>
      <a:lvl5pPr algn="l" defTabSz="608013" rtl="0" eaLnBrk="0" fontAlgn="base" hangingPunct="0">
        <a:spcBef>
          <a:spcPts val="400"/>
        </a:spcBef>
        <a:spcAft>
          <a:spcPts val="538"/>
        </a:spcAft>
        <a:buFont typeface="Balto" pitchFamily="34" charset="0"/>
        <a:defRPr sz="1300" kern="1200">
          <a:solidFill>
            <a:schemeClr val="tx1"/>
          </a:solidFill>
          <a:latin typeface="+mn-lt"/>
          <a:ea typeface="Balto TT Light" panose="020B0403040502020203" pitchFamily="34" charset="0"/>
          <a:cs typeface="+mn-cs"/>
        </a:defRPr>
      </a:lvl5pPr>
      <a:lvl6pPr marL="0" indent="0" algn="l" defTabSz="609585" rtl="0" eaLnBrk="1" latinLnBrk="0" hangingPunct="1">
        <a:spcBef>
          <a:spcPts val="400"/>
        </a:spcBef>
        <a:spcAft>
          <a:spcPts val="533"/>
        </a:spcAft>
        <a:buFont typeface="Balto"/>
        <a:buNone/>
        <a:defRPr sz="1333" kern="1200">
          <a:solidFill>
            <a:schemeClr val="tx1"/>
          </a:solidFill>
          <a:latin typeface="+mn-lt"/>
          <a:ea typeface="+mn-ea"/>
          <a:cs typeface="+mn-cs"/>
        </a:defRPr>
      </a:lvl6pPr>
      <a:lvl7pPr marL="0" indent="0" algn="l" defTabSz="609585" rtl="0" eaLnBrk="1" latinLnBrk="0" hangingPunct="1">
        <a:spcBef>
          <a:spcPts val="400"/>
        </a:spcBef>
        <a:spcAft>
          <a:spcPts val="533"/>
        </a:spcAft>
        <a:buFont typeface="Balto"/>
        <a:buNone/>
        <a:defRPr sz="1333" kern="1200">
          <a:solidFill>
            <a:schemeClr val="tx1"/>
          </a:solidFill>
          <a:latin typeface="+mn-lt"/>
          <a:ea typeface="+mn-ea"/>
          <a:cs typeface="+mn-cs"/>
        </a:defRPr>
      </a:lvl7pPr>
      <a:lvl8pPr marL="0" indent="0" algn="l" defTabSz="609585" rtl="0" eaLnBrk="1" latinLnBrk="0" hangingPunct="1">
        <a:spcBef>
          <a:spcPts val="400"/>
        </a:spcBef>
        <a:spcAft>
          <a:spcPts val="533"/>
        </a:spcAft>
        <a:buFont typeface="Balto"/>
        <a:buNone/>
        <a:defRPr sz="1333" kern="1200">
          <a:solidFill>
            <a:schemeClr val="tx1"/>
          </a:solidFill>
          <a:latin typeface="+mn-lt"/>
          <a:ea typeface="+mn-ea"/>
          <a:cs typeface="+mn-cs"/>
        </a:defRPr>
      </a:lvl8pPr>
      <a:lvl9pPr marL="0" indent="0" algn="l" defTabSz="609585" rtl="0" eaLnBrk="1" latinLnBrk="0" hangingPunct="1">
        <a:spcBef>
          <a:spcPts val="400"/>
        </a:spcBef>
        <a:spcAft>
          <a:spcPts val="533"/>
        </a:spcAft>
        <a:buFont typeface="Balto"/>
        <a:buNone/>
        <a:defRPr sz="1333"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a:extLst>
              <a:ext uri="{FF2B5EF4-FFF2-40B4-BE49-F238E27FC236}">
                <a16:creationId xmlns:a16="http://schemas.microsoft.com/office/drawing/2014/main" id="{2B6E2746-D804-61D4-C42C-836BDD4D6A1C}"/>
              </a:ext>
            </a:extLst>
          </p:cNvPr>
          <p:cNvSpPr>
            <a:spLocks noGrp="1" noChangeArrowheads="1"/>
          </p:cNvSpPr>
          <p:nvPr>
            <p:ph type="title"/>
          </p:nvPr>
        </p:nvSpPr>
        <p:spPr>
          <a:xfrm>
            <a:off x="33338" y="252413"/>
            <a:ext cx="12125325" cy="1538287"/>
          </a:xfrm>
        </p:spPr>
        <p:txBody>
          <a:bodyPr/>
          <a:lstStyle/>
          <a:p>
            <a:pPr defTabSz="609585" eaLnBrk="1" fontAlgn="auto" hangingPunct="1">
              <a:spcAft>
                <a:spcPts val="0"/>
              </a:spcAft>
              <a:defRPr/>
            </a:pPr>
            <a:r>
              <a:rPr lang="fr-FR" altLang="fr-FR" sz="5000" dirty="0">
                <a:ea typeface="+mj-ea"/>
              </a:rPr>
              <a:t>QUESTIONNAIRE </a:t>
            </a:r>
            <a:br>
              <a:rPr lang="fr-FR" altLang="fr-FR" sz="5000" dirty="0">
                <a:ea typeface="+mj-ea"/>
              </a:rPr>
            </a:br>
            <a:r>
              <a:rPr lang="fr-FR" altLang="fr-FR" sz="5000" dirty="0">
                <a:ea typeface="+mj-ea"/>
              </a:rPr>
              <a:t>SUR LES RÈGLES DE GOLF</a:t>
            </a:r>
          </a:p>
        </p:txBody>
      </p:sp>
      <p:sp>
        <p:nvSpPr>
          <p:cNvPr id="29699" name="ZoneTexte 1">
            <a:extLst>
              <a:ext uri="{FF2B5EF4-FFF2-40B4-BE49-F238E27FC236}">
                <a16:creationId xmlns:a16="http://schemas.microsoft.com/office/drawing/2014/main" id="{3D1D87FA-36A5-DA66-A482-6D64C6663F68}"/>
              </a:ext>
            </a:extLst>
          </p:cNvPr>
          <p:cNvSpPr txBox="1">
            <a:spLocks noChangeArrowheads="1"/>
          </p:cNvSpPr>
          <p:nvPr/>
        </p:nvSpPr>
        <p:spPr bwMode="auto">
          <a:xfrm>
            <a:off x="544513" y="2593975"/>
            <a:ext cx="111029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ctr" eaLnBrk="1" hangingPunct="1"/>
            <a:r>
              <a:rPr lang="fr-FR" altLang="fr-FR" sz="6000" b="1" i="1">
                <a:solidFill>
                  <a:schemeClr val="bg1"/>
                </a:solidFill>
              </a:rPr>
              <a:t>Diaporama </a:t>
            </a:r>
          </a:p>
          <a:p>
            <a:pPr algn="ctr" eaLnBrk="1" hangingPunct="1"/>
            <a:r>
              <a:rPr lang="fr-FR" altLang="fr-FR" sz="6000" b="1" i="1">
                <a:solidFill>
                  <a:schemeClr val="bg1"/>
                </a:solidFill>
              </a:rPr>
              <a:t>Conditions anormales du parcours</a:t>
            </a:r>
          </a:p>
        </p:txBody>
      </p:sp>
      <p:sp>
        <p:nvSpPr>
          <p:cNvPr id="29700" name="ZoneTexte 2">
            <a:extLst>
              <a:ext uri="{FF2B5EF4-FFF2-40B4-BE49-F238E27FC236}">
                <a16:creationId xmlns:a16="http://schemas.microsoft.com/office/drawing/2014/main" id="{D9040CA9-823B-4786-DA92-FAE3ADB67B8D}"/>
              </a:ext>
            </a:extLst>
          </p:cNvPr>
          <p:cNvSpPr txBox="1">
            <a:spLocks noChangeArrowheads="1"/>
          </p:cNvSpPr>
          <p:nvPr/>
        </p:nvSpPr>
        <p:spPr bwMode="auto">
          <a:xfrm>
            <a:off x="3119438" y="2008188"/>
            <a:ext cx="6094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spcAft>
                <a:spcPts val="538"/>
              </a:spcAft>
              <a:buFont typeface="Balto" pitchFamily="34" charset="0"/>
              <a:defRPr sz="1700" b="1">
                <a:solidFill>
                  <a:schemeClr val="tx1"/>
                </a:solidFill>
                <a:latin typeface="Balto" pitchFamily="34" charset="0"/>
                <a:cs typeface="Balto TT Light" pitchFamily="34" charset="0"/>
              </a:defRPr>
            </a:lvl1pPr>
            <a:lvl2pPr marL="742950" indent="-285750">
              <a:spcBef>
                <a:spcPts val="400"/>
              </a:spcBef>
              <a:spcAft>
                <a:spcPts val="538"/>
              </a:spcAft>
              <a:buFont typeface="Balto" pitchFamily="34" charset="0"/>
              <a:defRPr sz="1300" b="1">
                <a:solidFill>
                  <a:schemeClr val="tx1"/>
                </a:solidFill>
                <a:latin typeface="Balto" pitchFamily="34" charset="0"/>
                <a:cs typeface="Balto TT Light" pitchFamily="34" charset="0"/>
              </a:defRPr>
            </a:lvl2pPr>
            <a:lvl3pPr marL="1143000" indent="-228600">
              <a:spcBef>
                <a:spcPts val="400"/>
              </a:spcBef>
              <a:spcAft>
                <a:spcPts val="538"/>
              </a:spcAft>
              <a:defRPr sz="1400">
                <a:solidFill>
                  <a:schemeClr val="tx1"/>
                </a:solidFill>
                <a:latin typeface="Balto TT Book" pitchFamily="34" charset="0"/>
                <a:cs typeface="Balto TT Light" pitchFamily="34" charset="0"/>
              </a:defRPr>
            </a:lvl3pPr>
            <a:lvl4pPr marL="1600200" indent="-228600">
              <a:spcBef>
                <a:spcPts val="400"/>
              </a:spcBef>
              <a:spcAft>
                <a:spcPts val="538"/>
              </a:spcAft>
              <a:defRPr sz="1300">
                <a:solidFill>
                  <a:schemeClr val="tx1"/>
                </a:solidFill>
                <a:latin typeface="Balto TT Light" pitchFamily="34" charset="0"/>
                <a:cs typeface="Balto TT Light" pitchFamily="34" charset="0"/>
              </a:defRPr>
            </a:lvl4pPr>
            <a:lvl5pPr marL="2057400" indent="-228600">
              <a:spcBef>
                <a:spcPts val="400"/>
              </a:spcBef>
              <a:spcAft>
                <a:spcPts val="538"/>
              </a:spcAft>
              <a:buFont typeface="Balto" pitchFamily="34" charset="0"/>
              <a:defRPr sz="1300">
                <a:solidFill>
                  <a:schemeClr val="tx1"/>
                </a:solidFill>
                <a:latin typeface="Balto TT Light" pitchFamily="34" charset="0"/>
                <a:cs typeface="Balto TT Light" pitchFamily="34" charset="0"/>
              </a:defRPr>
            </a:lvl5pPr>
            <a:lvl6pPr marL="2514600" indent="-228600" defTabSz="457200"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6pPr>
            <a:lvl7pPr marL="2971800" indent="-228600" defTabSz="457200"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7pPr>
            <a:lvl8pPr marL="3429000" indent="-228600" defTabSz="457200"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8pPr>
            <a:lvl9pPr marL="3886200" indent="-228600" defTabSz="457200"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9pPr>
          </a:lstStyle>
          <a:p>
            <a:pPr algn="ctr">
              <a:spcBef>
                <a:spcPct val="0"/>
              </a:spcBef>
              <a:spcAft>
                <a:spcPct val="0"/>
              </a:spcAft>
              <a:buFontTx/>
              <a:buNone/>
            </a:pPr>
            <a:r>
              <a:rPr lang="fr-FR" altLang="fr-FR" sz="1800" b="0" i="1">
                <a:solidFill>
                  <a:schemeClr val="bg1"/>
                </a:solidFill>
                <a:latin typeface="Calibri" panose="020F0502020204030204" pitchFamily="34" charset="0"/>
                <a:ea typeface="Calibri" panose="020F0502020204030204" pitchFamily="34" charset="0"/>
                <a:cs typeface="Times New Roman" panose="02020603050405020304" pitchFamily="18" charset="0"/>
              </a:rPr>
              <a:t>Réalisé sous la supervision du Comité des Règles</a:t>
            </a:r>
            <a:endParaRPr lang="fr-FR" altLang="fr-FR" sz="2800" b="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EC4DAD-F5B4-1CC8-E8C4-0950A154835D}"/>
              </a:ext>
            </a:extLst>
          </p:cNvPr>
          <p:cNvSpPr>
            <a:spLocks noGrp="1"/>
          </p:cNvSpPr>
          <p:nvPr>
            <p:ph type="title" idx="4294967295"/>
          </p:nvPr>
        </p:nvSpPr>
        <p:spPr>
          <a:xfrm>
            <a:off x="922338" y="522288"/>
            <a:ext cx="10317162" cy="1162050"/>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4. Tom trouve sa balle sur la ligne blanche qui délimite un terrain en réparation.</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3F17DE5E-A499-6267-F39E-0A93112BE99C}"/>
              </a:ext>
            </a:extLst>
          </p:cNvPr>
          <p:cNvSpPr txBox="1">
            <a:spLocks noChangeArrowheads="1"/>
          </p:cNvSpPr>
          <p:nvPr/>
        </p:nvSpPr>
        <p:spPr bwMode="auto">
          <a:xfrm>
            <a:off x="919163" y="2640013"/>
            <a:ext cx="43481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Il a le droit de se dégager du terrain en réparation.</a:t>
            </a:r>
          </a:p>
        </p:txBody>
      </p:sp>
      <p:sp>
        <p:nvSpPr>
          <p:cNvPr id="6" name="ZoneTexte 5">
            <a:extLst>
              <a:ext uri="{FF2B5EF4-FFF2-40B4-BE49-F238E27FC236}">
                <a16:creationId xmlns:a16="http://schemas.microsoft.com/office/drawing/2014/main" id="{341BDCAA-4F4B-0571-4722-83A83AD661AB}"/>
              </a:ext>
            </a:extLst>
          </p:cNvPr>
          <p:cNvSpPr txBox="1">
            <a:spLocks noChangeArrowheads="1"/>
          </p:cNvSpPr>
          <p:nvPr/>
        </p:nvSpPr>
        <p:spPr bwMode="auto">
          <a:xfrm>
            <a:off x="919163" y="3886200"/>
            <a:ext cx="51768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n’a pas le droit de se dégager du terrain en réparation.</a:t>
            </a:r>
          </a:p>
        </p:txBody>
      </p:sp>
      <p:sp>
        <p:nvSpPr>
          <p:cNvPr id="39941" name="ZoneTexte 4">
            <a:extLst>
              <a:ext uri="{FF2B5EF4-FFF2-40B4-BE49-F238E27FC236}">
                <a16:creationId xmlns:a16="http://schemas.microsoft.com/office/drawing/2014/main" id="{BA27B962-214A-7A2E-4BB9-09AF6246BCEB}"/>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9" name="Image 8" descr="Une image contenant herbe, plein air, arbre, plante&#10;&#10;Description générée automatiquement">
            <a:extLst>
              <a:ext uri="{FF2B5EF4-FFF2-40B4-BE49-F238E27FC236}">
                <a16:creationId xmlns:a16="http://schemas.microsoft.com/office/drawing/2014/main" id="{DE75B2E6-FD41-8FBB-D40D-2938FB215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1830388"/>
            <a:ext cx="57277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978FE3-071B-CBAF-8BB1-5B13BC78BC8C}"/>
              </a:ext>
            </a:extLst>
          </p:cNvPr>
          <p:cNvSpPr>
            <a:spLocks noGrp="1"/>
          </p:cNvSpPr>
          <p:nvPr>
            <p:ph type="title" idx="4294967295"/>
          </p:nvPr>
        </p:nvSpPr>
        <p:spPr>
          <a:xfrm>
            <a:off x="922338" y="522288"/>
            <a:ext cx="10479087" cy="1162050"/>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5. Tom, qui est droitier, trouve sa balle 30 cm à droite d’un terrain en réparation entouré d’une ligne blanche.</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4CB64268-135A-A00A-1628-26E161540934}"/>
              </a:ext>
            </a:extLst>
          </p:cNvPr>
          <p:cNvSpPr txBox="1">
            <a:spLocks noChangeArrowheads="1"/>
          </p:cNvSpPr>
          <p:nvPr/>
        </p:nvSpPr>
        <p:spPr bwMode="auto">
          <a:xfrm>
            <a:off x="709613" y="2505075"/>
            <a:ext cx="43481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Il a le droit de se dégager du terrain en réparation s’il a les pieds </a:t>
            </a:r>
            <a:r>
              <a:rPr lang="fr-FR" altLang="fr-FR" sz="2800">
                <a:solidFill>
                  <a:srgbClr val="002060"/>
                </a:solidFill>
                <a:latin typeface="Calibri" panose="020F0502020204030204" pitchFamily="34" charset="0"/>
                <a:cs typeface="Calibri" panose="020F0502020204030204" pitchFamily="34" charset="0"/>
              </a:rPr>
              <a:t>dans le terrain en réparation</a:t>
            </a:r>
            <a:r>
              <a:rPr lang="fr-FR" altLang="fr-FR" sz="2800">
                <a:latin typeface="Calibri" panose="020F0502020204030204" pitchFamily="34" charset="0"/>
                <a:cs typeface="Calibri" panose="020F0502020204030204" pitchFamily="34" charset="0"/>
              </a:rPr>
              <a:t>.</a:t>
            </a:r>
          </a:p>
        </p:txBody>
      </p:sp>
      <p:sp>
        <p:nvSpPr>
          <p:cNvPr id="6" name="ZoneTexte 5">
            <a:extLst>
              <a:ext uri="{FF2B5EF4-FFF2-40B4-BE49-F238E27FC236}">
                <a16:creationId xmlns:a16="http://schemas.microsoft.com/office/drawing/2014/main" id="{319C6595-856E-FF2F-00B6-C1B1FB3AB127}"/>
              </a:ext>
            </a:extLst>
          </p:cNvPr>
          <p:cNvSpPr txBox="1">
            <a:spLocks noChangeArrowheads="1"/>
          </p:cNvSpPr>
          <p:nvPr/>
        </p:nvSpPr>
        <p:spPr bwMode="auto">
          <a:xfrm>
            <a:off x="709613" y="4519613"/>
            <a:ext cx="51768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n’a pas le droit de se dégager du terrain en réparation.</a:t>
            </a:r>
          </a:p>
        </p:txBody>
      </p:sp>
      <p:sp>
        <p:nvSpPr>
          <p:cNvPr id="40965" name="ZoneTexte 4">
            <a:extLst>
              <a:ext uri="{FF2B5EF4-FFF2-40B4-BE49-F238E27FC236}">
                <a16:creationId xmlns:a16="http://schemas.microsoft.com/office/drawing/2014/main" id="{CD393631-9F8C-2F0A-237D-B477743F03AD}"/>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5" name="Image 4" descr="Une image contenant herbe, plein air, golf, ciel&#10;&#10;Description générée automatiquement">
            <a:extLst>
              <a:ext uri="{FF2B5EF4-FFF2-40B4-BE49-F238E27FC236}">
                <a16:creationId xmlns:a16="http://schemas.microsoft.com/office/drawing/2014/main" id="{7D92BE20-FDF0-BEBA-9C2F-54A2982C4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150" y="2001838"/>
            <a:ext cx="5894388" cy="442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A66ADA7-8DE5-8A38-2643-CC94627EC08C}"/>
              </a:ext>
            </a:extLst>
          </p:cNvPr>
          <p:cNvSpPr>
            <a:spLocks noGrp="1" noChangeArrowheads="1"/>
          </p:cNvSpPr>
          <p:nvPr>
            <p:ph type="body" sz="quarter" idx="13"/>
          </p:nvPr>
        </p:nvSpPr>
        <p:spPr>
          <a:xfrm>
            <a:off x="5038725" y="623888"/>
            <a:ext cx="6953250" cy="1671637"/>
          </a:xfrm>
        </p:spPr>
        <p:txBody>
          <a:bodyPr>
            <a:noAutofit/>
          </a:bodyPr>
          <a:lstStyle/>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Tom a le droit de se dégager gratuitement:</a:t>
            </a:r>
          </a:p>
          <a:p>
            <a:pPr marL="457200" indent="-457200" defTabSz="609585" eaLnBrk="1" fontAlgn="auto" hangingPunct="1">
              <a:spcAft>
                <a:spcPts val="533"/>
              </a:spcAft>
              <a:buFont typeface="Arial" panose="020B0604020202020204" pitchFamily="34" charset="0"/>
              <a:buChar char="•"/>
              <a:defRPr/>
            </a:pPr>
            <a:r>
              <a:rPr lang="fr-FR" altLang="fr-FR" sz="2800" dirty="0">
                <a:latin typeface="Calibri" panose="020F0502020204030204" pitchFamily="34" charset="0"/>
                <a:ea typeface="Calibri" panose="020F0502020204030204" pitchFamily="34" charset="0"/>
                <a:cs typeface="Calibri" panose="020F0502020204030204" pitchFamily="34" charset="0"/>
              </a:rPr>
              <a:t>si la balle touche le terrain en réparation.</a:t>
            </a:r>
          </a:p>
          <a:p>
            <a:pPr marL="457200" indent="-457200" defTabSz="609585" eaLnBrk="1" fontAlgn="auto" hangingPunct="1">
              <a:spcAft>
                <a:spcPts val="533"/>
              </a:spcAft>
              <a:buFont typeface="Arial" panose="020B0604020202020204" pitchFamily="34" charset="0"/>
              <a:buChar char="•"/>
              <a:defRPr/>
            </a:pPr>
            <a:r>
              <a:rPr lang="fr-FR" altLang="fr-FR" sz="2800" dirty="0">
                <a:latin typeface="Calibri" panose="020F0502020204030204" pitchFamily="34" charset="0"/>
                <a:ea typeface="Calibri" panose="020F0502020204030204" pitchFamily="34" charset="0"/>
                <a:cs typeface="Calibri" panose="020F0502020204030204" pitchFamily="34" charset="0"/>
              </a:rPr>
              <a:t>si son stance touche le terrain en réparation.</a:t>
            </a: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sp>
        <p:nvSpPr>
          <p:cNvPr id="41987" name="ZoneTexte 5">
            <a:extLst>
              <a:ext uri="{FF2B5EF4-FFF2-40B4-BE49-F238E27FC236}">
                <a16:creationId xmlns:a16="http://schemas.microsoft.com/office/drawing/2014/main" id="{43056DC1-E035-7ECC-AC97-325A51D50A78}"/>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6" name="Espace réservé du contenu 3">
            <a:extLst>
              <a:ext uri="{FF2B5EF4-FFF2-40B4-BE49-F238E27FC236}">
                <a16:creationId xmlns:a16="http://schemas.microsoft.com/office/drawing/2014/main" id="{951CB7AD-D6C7-5F03-9EBD-CCDADECD0445}"/>
              </a:ext>
            </a:extLst>
          </p:cNvPr>
          <p:cNvSpPr txBox="1">
            <a:spLocks noChangeArrowheads="1"/>
          </p:cNvSpPr>
          <p:nvPr/>
        </p:nvSpPr>
        <p:spPr>
          <a:xfrm>
            <a:off x="5038725" y="1616075"/>
            <a:ext cx="5859463" cy="1084263"/>
          </a:xfrm>
          <a:prstGeom prst="rect">
            <a:avLst/>
          </a:prstGeom>
        </p:spPr>
        <p:txBody>
          <a:bodyPr lIns="0" tIns="0" rIns="0" bIns="0"/>
          <a:lstStyle>
            <a:lvl1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1pPr>
            <a:lvl2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2pPr>
            <a:lvl3pPr algn="l" defTabSz="608013" rtl="0" eaLnBrk="0" fontAlgn="base" hangingPunct="0">
              <a:spcBef>
                <a:spcPts val="0"/>
              </a:spcBef>
              <a:spcAft>
                <a:spcPts val="538"/>
              </a:spcAft>
              <a:defRPr sz="1733" b="0" kern="1200" cap="none" baseline="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0"/>
              </a:spcBef>
              <a:spcAft>
                <a:spcPts val="538"/>
              </a:spcAft>
              <a:defRPr sz="1733" b="0" kern="1200" cap="none" baseline="0">
                <a:solidFill>
                  <a:schemeClr val="tx1"/>
                </a:solidFill>
                <a:latin typeface="+mn-lt"/>
                <a:ea typeface="Balto TT Light" panose="020B0403040502020203" pitchFamily="34" charset="0"/>
                <a:cs typeface="+mn-cs"/>
              </a:defRPr>
            </a:lvl4pPr>
            <a:lvl5pPr algn="l" defTabSz="608013" rtl="0" eaLnBrk="0" fontAlgn="base" hangingPunct="0">
              <a:spcBef>
                <a:spcPts val="0"/>
              </a:spcBef>
              <a:spcAft>
                <a:spcPts val="538"/>
              </a:spcAft>
              <a:buFont typeface="Balto" pitchFamily="34" charset="0"/>
              <a:defRPr sz="1733" b="0" kern="1200" cap="none" baseline="0">
                <a:solidFill>
                  <a:schemeClr val="tx1"/>
                </a:solidFill>
                <a:latin typeface="+mn-lt"/>
                <a:ea typeface="Balto TT Light" panose="020B0403040502020203" pitchFamily="34" charset="0"/>
                <a:cs typeface="+mn-cs"/>
              </a:defRPr>
            </a:lvl5pPr>
            <a:lvl6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6pPr>
            <a:lvl7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7pPr>
            <a:lvl8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8pPr>
            <a:lvl9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9pPr>
          </a:lstStyle>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pic>
        <p:nvPicPr>
          <p:cNvPr id="41989" name="Image 1">
            <a:extLst>
              <a:ext uri="{FF2B5EF4-FFF2-40B4-BE49-F238E27FC236}">
                <a16:creationId xmlns:a16="http://schemas.microsoft.com/office/drawing/2014/main" id="{152C959C-9B48-6F75-37B3-2C1E683EC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1282700"/>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herbe, plein air, compétition sportive, sport&#10;&#10;Description générée automatiquement">
            <a:extLst>
              <a:ext uri="{FF2B5EF4-FFF2-40B4-BE49-F238E27FC236}">
                <a16:creationId xmlns:a16="http://schemas.microsoft.com/office/drawing/2014/main" id="{06B2E9FF-0047-B3E4-6D6B-BF2D968AC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263" y="2439988"/>
            <a:ext cx="5529262"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97555-4E2F-6A92-FCD0-0AC38DA407DD}"/>
              </a:ext>
            </a:extLst>
          </p:cNvPr>
          <p:cNvSpPr>
            <a:spLocks noGrp="1"/>
          </p:cNvSpPr>
          <p:nvPr>
            <p:ph type="title" idx="4294967295"/>
          </p:nvPr>
        </p:nvSpPr>
        <p:spPr>
          <a:xfrm>
            <a:off x="989013" y="895350"/>
            <a:ext cx="5538787" cy="1666875"/>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6. Tom est gêné dans son </a:t>
            </a:r>
            <a:r>
              <a:rPr lang="fr-FR" sz="3600" i="0" cap="none" dirty="0" err="1">
                <a:solidFill>
                  <a:srgbClr val="003361"/>
                </a:solidFill>
                <a:latin typeface="Calibri" panose="020F0502020204030204" pitchFamily="34" charset="0"/>
                <a:ea typeface="Calibri" panose="020F0502020204030204" pitchFamily="34" charset="0"/>
                <a:cs typeface="Calibri" panose="020F0502020204030204" pitchFamily="34" charset="0"/>
              </a:rPr>
              <a:t>backswing</a:t>
            </a: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 par une marche en bois.</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15071E6B-B779-916C-9244-23AA215A81B8}"/>
              </a:ext>
            </a:extLst>
          </p:cNvPr>
          <p:cNvSpPr txBox="1">
            <a:spLocks noChangeArrowheads="1"/>
          </p:cNvSpPr>
          <p:nvPr/>
        </p:nvSpPr>
        <p:spPr bwMode="auto">
          <a:xfrm>
            <a:off x="919163" y="3211513"/>
            <a:ext cx="50196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Il a le droit de se dégager de la marche en bois.</a:t>
            </a:r>
          </a:p>
        </p:txBody>
      </p:sp>
      <p:sp>
        <p:nvSpPr>
          <p:cNvPr id="6" name="ZoneTexte 5">
            <a:extLst>
              <a:ext uri="{FF2B5EF4-FFF2-40B4-BE49-F238E27FC236}">
                <a16:creationId xmlns:a16="http://schemas.microsoft.com/office/drawing/2014/main" id="{DB940955-EC4A-243A-CF24-3260CFBC4192}"/>
              </a:ext>
            </a:extLst>
          </p:cNvPr>
          <p:cNvSpPr txBox="1">
            <a:spLocks noChangeArrowheads="1"/>
          </p:cNvSpPr>
          <p:nvPr/>
        </p:nvSpPr>
        <p:spPr bwMode="auto">
          <a:xfrm>
            <a:off x="919163" y="4549775"/>
            <a:ext cx="53816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n’a pas le droit de se dégager de la marche en bois.</a:t>
            </a:r>
          </a:p>
        </p:txBody>
      </p:sp>
      <p:sp>
        <p:nvSpPr>
          <p:cNvPr id="43013" name="ZoneTexte 4">
            <a:extLst>
              <a:ext uri="{FF2B5EF4-FFF2-40B4-BE49-F238E27FC236}">
                <a16:creationId xmlns:a16="http://schemas.microsoft.com/office/drawing/2014/main" id="{5CEE3E40-D236-C3F7-FD2E-9B8C5DCFEBDD}"/>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5" name="Image 4" descr="Une image contenant plein air, herbe, compétition sportive, arbre&#10;&#10;Description générée automatiquement">
            <a:extLst>
              <a:ext uri="{FF2B5EF4-FFF2-40B4-BE49-F238E27FC236}">
                <a16:creationId xmlns:a16="http://schemas.microsoft.com/office/drawing/2014/main" id="{06346A08-2912-B0F2-4646-FD17D60C3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225" y="482600"/>
            <a:ext cx="44196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66A5A6-7F0C-C754-AF4D-B8D69FDE34D5}"/>
              </a:ext>
            </a:extLst>
          </p:cNvPr>
          <p:cNvSpPr>
            <a:spLocks noGrp="1"/>
          </p:cNvSpPr>
          <p:nvPr>
            <p:ph type="title" idx="4294967295"/>
          </p:nvPr>
        </p:nvSpPr>
        <p:spPr>
          <a:xfrm>
            <a:off x="825500" y="1136650"/>
            <a:ext cx="6007100" cy="1779588"/>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7. Tom est gêné dans son swing par un poteau de distance fixé dans le sol.</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33C8CCB0-1528-E0B0-1EBC-8056C3D5E35F}"/>
              </a:ext>
            </a:extLst>
          </p:cNvPr>
          <p:cNvSpPr txBox="1">
            <a:spLocks noChangeArrowheads="1"/>
          </p:cNvSpPr>
          <p:nvPr/>
        </p:nvSpPr>
        <p:spPr bwMode="auto">
          <a:xfrm>
            <a:off x="825500" y="3208338"/>
            <a:ext cx="50196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Il a le droit de se dégager du poteau.</a:t>
            </a:r>
          </a:p>
        </p:txBody>
      </p:sp>
      <p:sp>
        <p:nvSpPr>
          <p:cNvPr id="6" name="ZoneTexte 5">
            <a:extLst>
              <a:ext uri="{FF2B5EF4-FFF2-40B4-BE49-F238E27FC236}">
                <a16:creationId xmlns:a16="http://schemas.microsoft.com/office/drawing/2014/main" id="{FB3DED9C-EC4C-DB97-FFFB-5294778723C0}"/>
              </a:ext>
            </a:extLst>
          </p:cNvPr>
          <p:cNvSpPr txBox="1">
            <a:spLocks noChangeArrowheads="1"/>
          </p:cNvSpPr>
          <p:nvPr/>
        </p:nvSpPr>
        <p:spPr bwMode="auto">
          <a:xfrm>
            <a:off x="825500" y="4454525"/>
            <a:ext cx="53816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n’a pas le droit de se dégager du poteau.</a:t>
            </a:r>
          </a:p>
        </p:txBody>
      </p:sp>
      <p:sp>
        <p:nvSpPr>
          <p:cNvPr id="44037" name="ZoneTexte 4">
            <a:extLst>
              <a:ext uri="{FF2B5EF4-FFF2-40B4-BE49-F238E27FC236}">
                <a16:creationId xmlns:a16="http://schemas.microsoft.com/office/drawing/2014/main" id="{9D667F83-BEDA-5455-DDF8-FA2B439E95B9}"/>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7" name="Image 6" descr="Une image contenant herbe, plein air, plante, ciel&#10;&#10;Description générée automatiquement">
            <a:extLst>
              <a:ext uri="{FF2B5EF4-FFF2-40B4-BE49-F238E27FC236}">
                <a16:creationId xmlns:a16="http://schemas.microsoft.com/office/drawing/2014/main" id="{194CCB31-7764-E449-BCC4-1F872C070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600" y="520700"/>
            <a:ext cx="436245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9C27169B-43CA-026D-4723-D5886DDD1F9F}"/>
              </a:ext>
            </a:extLst>
          </p:cNvPr>
          <p:cNvSpPr>
            <a:spLocks noGrp="1" noChangeArrowheads="1"/>
          </p:cNvSpPr>
          <p:nvPr>
            <p:ph type="body" sz="quarter" idx="13"/>
          </p:nvPr>
        </p:nvSpPr>
        <p:spPr>
          <a:xfrm>
            <a:off x="5572125" y="1819275"/>
            <a:ext cx="6111875" cy="2057400"/>
          </a:xfrm>
        </p:spPr>
        <p:txBody>
          <a:bodyPr>
            <a:noAutofit/>
          </a:bodyPr>
          <a:lstStyle/>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Tom est gêné par une </a:t>
            </a:r>
            <a:r>
              <a:rPr lang="fr-FR" altLang="fr-FR" sz="2800" b="1" dirty="0">
                <a:latin typeface="Calibri" panose="020F0502020204030204" pitchFamily="34" charset="0"/>
                <a:ea typeface="Calibri" panose="020F0502020204030204" pitchFamily="34" charset="0"/>
                <a:cs typeface="Calibri" panose="020F0502020204030204" pitchFamily="34" charset="0"/>
              </a:rPr>
              <a:t>obstruction</a:t>
            </a:r>
            <a:r>
              <a:rPr lang="fr-FR" altLang="fr-FR" sz="2800" dirty="0">
                <a:latin typeface="Calibri" panose="020F0502020204030204" pitchFamily="34" charset="0"/>
                <a:ea typeface="Calibri" panose="020F0502020204030204" pitchFamily="34" charset="0"/>
                <a:cs typeface="Calibri" panose="020F0502020204030204" pitchFamily="34" charset="0"/>
              </a:rPr>
              <a:t> </a:t>
            </a:r>
            <a:r>
              <a:rPr lang="fr-FR" altLang="fr-FR" sz="2800" b="1" dirty="0">
                <a:latin typeface="Calibri" panose="020F0502020204030204" pitchFamily="34" charset="0"/>
                <a:ea typeface="Calibri" panose="020F0502020204030204" pitchFamily="34" charset="0"/>
                <a:cs typeface="Calibri" panose="020F0502020204030204" pitchFamily="34" charset="0"/>
              </a:rPr>
              <a:t>inamovible</a:t>
            </a:r>
            <a:r>
              <a:rPr lang="fr-FR" altLang="fr-FR" sz="2800" dirty="0">
                <a:latin typeface="Calibri" panose="020F0502020204030204" pitchFamily="34" charset="0"/>
                <a:ea typeface="Calibri" panose="020F0502020204030204" pitchFamily="34" charset="0"/>
                <a:cs typeface="Calibri" panose="020F0502020204030204" pitchFamily="34" charset="0"/>
              </a:rPr>
              <a:t>:</a:t>
            </a:r>
          </a:p>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 dans son </a:t>
            </a:r>
            <a:r>
              <a:rPr lang="fr-FR" altLang="fr-FR" sz="2800" dirty="0" err="1">
                <a:latin typeface="Calibri" panose="020F0502020204030204" pitchFamily="34" charset="0"/>
                <a:ea typeface="Calibri" panose="020F0502020204030204" pitchFamily="34" charset="0"/>
                <a:cs typeface="Calibri" panose="020F0502020204030204" pitchFamily="34" charset="0"/>
              </a:rPr>
              <a:t>backswing</a:t>
            </a:r>
            <a:r>
              <a:rPr lang="fr-FR" altLang="fr-FR" sz="2800" dirty="0">
                <a:latin typeface="Calibri" panose="020F0502020204030204" pitchFamily="34" charset="0"/>
                <a:ea typeface="Calibri" panose="020F0502020204030204" pitchFamily="34" charset="0"/>
                <a:cs typeface="Calibri" panose="020F0502020204030204" pitchFamily="34" charset="0"/>
              </a:rPr>
              <a:t> (la marche)</a:t>
            </a:r>
          </a:p>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 dans son swing avant (le poteau)</a:t>
            </a: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sp>
        <p:nvSpPr>
          <p:cNvPr id="45059" name="ZoneTexte 5">
            <a:extLst>
              <a:ext uri="{FF2B5EF4-FFF2-40B4-BE49-F238E27FC236}">
                <a16:creationId xmlns:a16="http://schemas.microsoft.com/office/drawing/2014/main" id="{670E6928-B8CE-15FD-6600-5BAD1FF0AE9D}"/>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3361"/>
                </a:solidFill>
              </a:rPr>
              <a:t>Conditions anormales</a:t>
            </a:r>
          </a:p>
        </p:txBody>
      </p:sp>
      <p:pic>
        <p:nvPicPr>
          <p:cNvPr id="45060" name="Image 1">
            <a:extLst>
              <a:ext uri="{FF2B5EF4-FFF2-40B4-BE49-F238E27FC236}">
                <a16:creationId xmlns:a16="http://schemas.microsoft.com/office/drawing/2014/main" id="{0EB21B58-3447-23BF-AC93-3B167B6C9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193800"/>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3">
            <a:extLst>
              <a:ext uri="{FF2B5EF4-FFF2-40B4-BE49-F238E27FC236}">
                <a16:creationId xmlns:a16="http://schemas.microsoft.com/office/drawing/2014/main" id="{38DD2635-33FA-3270-AE86-A4076047FC23}"/>
              </a:ext>
            </a:extLst>
          </p:cNvPr>
          <p:cNvSpPr txBox="1">
            <a:spLocks noChangeArrowheads="1"/>
          </p:cNvSpPr>
          <p:nvPr/>
        </p:nvSpPr>
        <p:spPr bwMode="auto">
          <a:xfrm>
            <a:off x="5572125" y="4246563"/>
            <a:ext cx="586105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8013">
              <a:spcBef>
                <a:spcPts val="400"/>
              </a:spcBef>
              <a:spcAft>
                <a:spcPts val="538"/>
              </a:spcAft>
              <a:buFont typeface="Balto" pitchFamily="34" charset="0"/>
              <a:defRPr sz="1700" b="1">
                <a:solidFill>
                  <a:schemeClr val="tx1"/>
                </a:solidFill>
                <a:latin typeface="Balto" pitchFamily="34" charset="0"/>
                <a:cs typeface="Balto TT Light" pitchFamily="34" charset="0"/>
              </a:defRPr>
            </a:lvl1pPr>
            <a:lvl2pPr marL="742950" indent="-285750" defTabSz="608013">
              <a:spcBef>
                <a:spcPts val="400"/>
              </a:spcBef>
              <a:spcAft>
                <a:spcPts val="538"/>
              </a:spcAft>
              <a:buFont typeface="Balto" pitchFamily="34" charset="0"/>
              <a:defRPr sz="1300" b="1">
                <a:solidFill>
                  <a:schemeClr val="tx1"/>
                </a:solidFill>
                <a:latin typeface="Balto" pitchFamily="34" charset="0"/>
                <a:cs typeface="Balto TT Light" pitchFamily="34" charset="0"/>
              </a:defRPr>
            </a:lvl2pPr>
            <a:lvl3pPr marL="1143000" indent="-228600" defTabSz="608013">
              <a:spcBef>
                <a:spcPts val="400"/>
              </a:spcBef>
              <a:spcAft>
                <a:spcPts val="538"/>
              </a:spcAft>
              <a:defRPr sz="1400">
                <a:solidFill>
                  <a:schemeClr val="tx1"/>
                </a:solidFill>
                <a:latin typeface="Balto TT Book" pitchFamily="34" charset="0"/>
                <a:cs typeface="Balto TT Light" pitchFamily="34" charset="0"/>
              </a:defRPr>
            </a:lvl3pPr>
            <a:lvl4pPr marL="1600200" indent="-228600" defTabSz="608013">
              <a:spcBef>
                <a:spcPts val="400"/>
              </a:spcBef>
              <a:spcAft>
                <a:spcPts val="538"/>
              </a:spcAft>
              <a:defRPr sz="1300">
                <a:solidFill>
                  <a:schemeClr val="tx1"/>
                </a:solidFill>
                <a:latin typeface="Balto TT Light" pitchFamily="34" charset="0"/>
                <a:cs typeface="Balto TT Light" pitchFamily="34" charset="0"/>
              </a:defRPr>
            </a:lvl4pPr>
            <a:lvl5pPr marL="2057400" indent="-228600" defTabSz="608013">
              <a:spcBef>
                <a:spcPts val="400"/>
              </a:spcBef>
              <a:spcAft>
                <a:spcPts val="538"/>
              </a:spcAft>
              <a:buFont typeface="Balto" pitchFamily="34" charset="0"/>
              <a:defRPr sz="1300">
                <a:solidFill>
                  <a:schemeClr val="tx1"/>
                </a:solidFill>
                <a:latin typeface="Balto TT Light" pitchFamily="34" charset="0"/>
                <a:cs typeface="Balto TT Light" pitchFamily="34" charset="0"/>
              </a:defRPr>
            </a:lvl5pPr>
            <a:lvl6pPr marL="25146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6pPr>
            <a:lvl7pPr marL="29718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7pPr>
            <a:lvl8pPr marL="34290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8pPr>
            <a:lvl9pPr marL="38862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9pPr>
          </a:lstStyle>
          <a:p>
            <a:pPr eaLnBrk="1" hangingPunct="1">
              <a:spcBef>
                <a:spcPct val="0"/>
              </a:spcBef>
            </a:pPr>
            <a:r>
              <a:rPr lang="fr-FR" altLang="fr-FR" sz="2800" b="0">
                <a:solidFill>
                  <a:srgbClr val="003361"/>
                </a:solidFill>
                <a:latin typeface="Calibri" panose="020F0502020204030204" pitchFamily="34" charset="0"/>
                <a:cs typeface="Calibri" panose="020F0502020204030204" pitchFamily="34" charset="0"/>
              </a:rPr>
              <a:t>Dans ces 2 cas, Tom a le droit à un dégagement gratuit.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847D054-4E2D-85A8-7AD6-3327DF24E811}"/>
              </a:ext>
            </a:extLst>
          </p:cNvPr>
          <p:cNvSpPr>
            <a:spLocks noGrp="1" noChangeArrowheads="1"/>
          </p:cNvSpPr>
          <p:nvPr>
            <p:ph type="title" idx="4294967295"/>
          </p:nvPr>
        </p:nvSpPr>
        <p:spPr bwMode="auto">
          <a:xfrm>
            <a:off x="814388" y="684213"/>
            <a:ext cx="5991225" cy="1662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defTabSz="457200" eaLnBrk="1" hangingPunct="1"/>
            <a:r>
              <a:rPr lang="fr-FR" altLang="fr-FR" sz="3600" i="0" cap="none">
                <a:solidFill>
                  <a:srgbClr val="003361"/>
                </a:solidFill>
                <a:latin typeface="Calibri" panose="020F0502020204030204" pitchFamily="34" charset="0"/>
                <a:cs typeface="Calibri" panose="020F0502020204030204" pitchFamily="34" charset="0"/>
              </a:rPr>
              <a:t>8. Lili est gênée pour jouer par un piquet rouge qui délimite une zone à pénalité.</a:t>
            </a:r>
          </a:p>
        </p:txBody>
      </p:sp>
      <p:sp>
        <p:nvSpPr>
          <p:cNvPr id="46083" name="ZoneTexte 5">
            <a:extLst>
              <a:ext uri="{FF2B5EF4-FFF2-40B4-BE49-F238E27FC236}">
                <a16:creationId xmlns:a16="http://schemas.microsoft.com/office/drawing/2014/main" id="{953B608F-81AF-3C8B-E792-9159A52F1FAD}"/>
              </a:ext>
            </a:extLst>
          </p:cNvPr>
          <p:cNvSpPr txBox="1">
            <a:spLocks noChangeArrowheads="1"/>
          </p:cNvSpPr>
          <p:nvPr/>
        </p:nvSpPr>
        <p:spPr bwMode="auto">
          <a:xfrm>
            <a:off x="1116013" y="2346325"/>
            <a:ext cx="101568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endParaRPr lang="fr-FR" altLang="fr-FR">
              <a:latin typeface="Calibri" panose="020F0502020204030204" pitchFamily="34" charset="0"/>
            </a:endParaRPr>
          </a:p>
        </p:txBody>
      </p:sp>
      <p:sp>
        <p:nvSpPr>
          <p:cNvPr id="5125" name="ZoneTexte 8">
            <a:extLst>
              <a:ext uri="{FF2B5EF4-FFF2-40B4-BE49-F238E27FC236}">
                <a16:creationId xmlns:a16="http://schemas.microsoft.com/office/drawing/2014/main" id="{9B88B10E-F8E4-2878-1989-42A67AD859D3}"/>
              </a:ext>
            </a:extLst>
          </p:cNvPr>
          <p:cNvSpPr txBox="1">
            <a:spLocks noChangeArrowheads="1"/>
          </p:cNvSpPr>
          <p:nvPr/>
        </p:nvSpPr>
        <p:spPr bwMode="auto">
          <a:xfrm>
            <a:off x="814388" y="2846388"/>
            <a:ext cx="5991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Lili </a:t>
            </a:r>
            <a:r>
              <a:rPr lang="fr-FR" altLang="fr-FR" sz="2800">
                <a:solidFill>
                  <a:srgbClr val="003361"/>
                </a:solidFill>
                <a:latin typeface="Calibri" panose="020F0502020204030204" pitchFamily="34" charset="0"/>
                <a:cs typeface="Calibri" panose="020F0502020204030204" pitchFamily="34" charset="0"/>
              </a:rPr>
              <a:t>a le droit de se dégager du piquet</a:t>
            </a:r>
            <a:r>
              <a:rPr lang="fr-FR" altLang="fr-FR" sz="2800">
                <a:latin typeface="Calibri" panose="020F0502020204030204" pitchFamily="34" charset="0"/>
                <a:cs typeface="Calibri" panose="020F0502020204030204" pitchFamily="34" charset="0"/>
              </a:rPr>
              <a:t>.</a:t>
            </a:r>
          </a:p>
        </p:txBody>
      </p:sp>
      <p:sp>
        <p:nvSpPr>
          <p:cNvPr id="5126" name="ZoneTexte 15">
            <a:extLst>
              <a:ext uri="{FF2B5EF4-FFF2-40B4-BE49-F238E27FC236}">
                <a16:creationId xmlns:a16="http://schemas.microsoft.com/office/drawing/2014/main" id="{7DECDD31-64B3-0413-5B58-9862744BC094}"/>
              </a:ext>
            </a:extLst>
          </p:cNvPr>
          <p:cNvSpPr txBox="1">
            <a:spLocks noChangeArrowheads="1"/>
          </p:cNvSpPr>
          <p:nvPr/>
        </p:nvSpPr>
        <p:spPr bwMode="auto">
          <a:xfrm>
            <a:off x="814388" y="3838575"/>
            <a:ext cx="609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Elle </a:t>
            </a:r>
            <a:r>
              <a:rPr lang="fr-FR" altLang="fr-FR" sz="2800">
                <a:solidFill>
                  <a:srgbClr val="003361"/>
                </a:solidFill>
                <a:latin typeface="Calibri" panose="020F0502020204030204" pitchFamily="34" charset="0"/>
                <a:cs typeface="Calibri" panose="020F0502020204030204" pitchFamily="34" charset="0"/>
              </a:rPr>
              <a:t>n’a pas le droit de se dégager du </a:t>
            </a:r>
            <a:r>
              <a:rPr lang="fr-FR" altLang="fr-FR" sz="2800">
                <a:latin typeface="Calibri" panose="020F0502020204030204" pitchFamily="34" charset="0"/>
                <a:cs typeface="Calibri" panose="020F0502020204030204" pitchFamily="34" charset="0"/>
              </a:rPr>
              <a:t>piquet.</a:t>
            </a:r>
          </a:p>
        </p:txBody>
      </p:sp>
      <p:sp>
        <p:nvSpPr>
          <p:cNvPr id="46086" name="ZoneTexte 6">
            <a:extLst>
              <a:ext uri="{FF2B5EF4-FFF2-40B4-BE49-F238E27FC236}">
                <a16:creationId xmlns:a16="http://schemas.microsoft.com/office/drawing/2014/main" id="{8E674BEC-26E2-BA55-EE57-A31A8D7BE7D5}"/>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5" name="Image 4" descr="Une image contenant extérieur, herbe, arbre, rouge&#10;&#10;Description générée automatiquement">
            <a:extLst>
              <a:ext uri="{FF2B5EF4-FFF2-40B4-BE49-F238E27FC236}">
                <a16:creationId xmlns:a16="http://schemas.microsoft.com/office/drawing/2014/main" id="{9AA1F7FE-B147-2B00-AF57-2F382B3C2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5813" y="330200"/>
            <a:ext cx="4697412"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5126"/>
                                        </p:tgtEl>
                                        <p:attrNameLst>
                                          <p:attrName>fillcolor</p:attrName>
                                        </p:attrNameLst>
                                      </p:cBhvr>
                                      <p:to>
                                        <a:schemeClr val="accent2"/>
                                      </p:to>
                                    </p:animClr>
                                    <p:set>
                                      <p:cBhvr>
                                        <p:cTn id="23" dur="2000" fill="hold"/>
                                        <p:tgtEl>
                                          <p:spTgt spid="5126"/>
                                        </p:tgtEl>
                                        <p:attrNameLst>
                                          <p:attrName>fill.type</p:attrName>
                                        </p:attrNameLst>
                                      </p:cBhvr>
                                      <p:to>
                                        <p:strVal val="solid"/>
                                      </p:to>
                                    </p:set>
                                    <p:set>
                                      <p:cBhvr>
                                        <p:cTn id="24" dur="2000" fill="hold"/>
                                        <p:tgtEl>
                                          <p:spTgt spid="51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125" grpId="0"/>
      <p:bldP spid="51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18631352-8E82-1702-C054-B3AA7B59F5CE}"/>
              </a:ext>
            </a:extLst>
          </p:cNvPr>
          <p:cNvSpPr>
            <a:spLocks noGrp="1" noChangeArrowheads="1"/>
          </p:cNvSpPr>
          <p:nvPr>
            <p:ph type="body" sz="quarter" idx="13"/>
          </p:nvPr>
        </p:nvSpPr>
        <p:spPr>
          <a:xfrm>
            <a:off x="5778500" y="2209800"/>
            <a:ext cx="5565775" cy="1084263"/>
          </a:xfrm>
        </p:spPr>
        <p:txBody>
          <a:bodyPr>
            <a:noAutofit/>
          </a:bodyPr>
          <a:lstStyle/>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Ici Lili est gênée par le piquet rouge qui </a:t>
            </a:r>
            <a:r>
              <a:rPr lang="fr-FR" altLang="fr-FR" sz="2800" dirty="0">
                <a:solidFill>
                  <a:srgbClr val="003361"/>
                </a:solidFill>
                <a:latin typeface="Calibri" panose="020F0502020204030204" pitchFamily="34" charset="0"/>
                <a:ea typeface="Calibri" panose="020F0502020204030204" pitchFamily="34" charset="0"/>
                <a:cs typeface="Calibri" panose="020F0502020204030204" pitchFamily="34" charset="0"/>
              </a:rPr>
              <a:t>est une </a:t>
            </a:r>
            <a:r>
              <a:rPr lang="fr-FR" altLang="fr-FR" sz="2800" b="1" dirty="0">
                <a:solidFill>
                  <a:srgbClr val="003361"/>
                </a:solidFill>
                <a:latin typeface="Calibri" panose="020F0502020204030204" pitchFamily="34" charset="0"/>
                <a:ea typeface="Calibri" panose="020F0502020204030204" pitchFamily="34" charset="0"/>
                <a:cs typeface="Calibri" panose="020F0502020204030204" pitchFamily="34" charset="0"/>
              </a:rPr>
              <a:t>obstruction amovible</a:t>
            </a:r>
            <a:r>
              <a:rPr lang="fr-FR" altLang="fr-FR" sz="2800" dirty="0">
                <a:latin typeface="Calibri" panose="020F0502020204030204" pitchFamily="34" charset="0"/>
                <a:ea typeface="Calibri" panose="020F0502020204030204" pitchFamily="34" charset="0"/>
                <a:cs typeface="Calibri" panose="020F0502020204030204" pitchFamily="34" charset="0"/>
              </a:rPr>
              <a:t>.</a:t>
            </a: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sp>
        <p:nvSpPr>
          <p:cNvPr id="47107" name="ZoneTexte 5">
            <a:extLst>
              <a:ext uri="{FF2B5EF4-FFF2-40B4-BE49-F238E27FC236}">
                <a16:creationId xmlns:a16="http://schemas.microsoft.com/office/drawing/2014/main" id="{C0B954BC-4109-25BE-360B-631C379EBB4F}"/>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6" name="Espace réservé du contenu 3">
            <a:extLst>
              <a:ext uri="{FF2B5EF4-FFF2-40B4-BE49-F238E27FC236}">
                <a16:creationId xmlns:a16="http://schemas.microsoft.com/office/drawing/2014/main" id="{36F010D3-509A-D497-7C1D-AE74609E492B}"/>
              </a:ext>
            </a:extLst>
          </p:cNvPr>
          <p:cNvSpPr txBox="1">
            <a:spLocks noChangeArrowheads="1"/>
          </p:cNvSpPr>
          <p:nvPr/>
        </p:nvSpPr>
        <p:spPr>
          <a:xfrm>
            <a:off x="5778500" y="3429000"/>
            <a:ext cx="5859463" cy="1489075"/>
          </a:xfrm>
          <a:prstGeom prst="rect">
            <a:avLst/>
          </a:prstGeom>
        </p:spPr>
        <p:txBody>
          <a:bodyPr lIns="0" tIns="0" rIns="0" bIns="0"/>
          <a:lstStyle>
            <a:lvl1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1pPr>
            <a:lvl2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2pPr>
            <a:lvl3pPr algn="l" defTabSz="608013" rtl="0" eaLnBrk="0" fontAlgn="base" hangingPunct="0">
              <a:spcBef>
                <a:spcPts val="0"/>
              </a:spcBef>
              <a:spcAft>
                <a:spcPts val="538"/>
              </a:spcAft>
              <a:defRPr sz="1733" b="0" kern="1200" cap="none" baseline="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0"/>
              </a:spcBef>
              <a:spcAft>
                <a:spcPts val="538"/>
              </a:spcAft>
              <a:defRPr sz="1733" b="0" kern="1200" cap="none" baseline="0">
                <a:solidFill>
                  <a:schemeClr val="tx1"/>
                </a:solidFill>
                <a:latin typeface="+mn-lt"/>
                <a:ea typeface="Balto TT Light" panose="020B0403040502020203" pitchFamily="34" charset="0"/>
                <a:cs typeface="+mn-cs"/>
              </a:defRPr>
            </a:lvl4pPr>
            <a:lvl5pPr algn="l" defTabSz="608013" rtl="0" eaLnBrk="0" fontAlgn="base" hangingPunct="0">
              <a:spcBef>
                <a:spcPts val="0"/>
              </a:spcBef>
              <a:spcAft>
                <a:spcPts val="538"/>
              </a:spcAft>
              <a:buFont typeface="Balto" pitchFamily="34" charset="0"/>
              <a:defRPr sz="1733" b="0" kern="1200" cap="none" baseline="0">
                <a:solidFill>
                  <a:schemeClr val="tx1"/>
                </a:solidFill>
                <a:latin typeface="+mn-lt"/>
                <a:ea typeface="Balto TT Light" panose="020B0403040502020203" pitchFamily="34" charset="0"/>
                <a:cs typeface="+mn-cs"/>
              </a:defRPr>
            </a:lvl5pPr>
            <a:lvl6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6pPr>
            <a:lvl7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7pPr>
            <a:lvl8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8pPr>
            <a:lvl9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9pPr>
          </a:lstStyle>
          <a:p>
            <a:pPr defTabSz="609585" eaLnBrk="1" fontAlgn="auto" hangingPunct="1">
              <a:spcAft>
                <a:spcPts val="533"/>
              </a:spcAft>
              <a:defRPr/>
            </a:pPr>
            <a:r>
              <a:rPr lang="fr-FR" altLang="fr-FR" sz="2800" dirty="0">
                <a:latin typeface="Calibri" panose="020F0502020204030204" pitchFamily="34" charset="0"/>
                <a:ea typeface="Calibri" panose="020F0502020204030204" pitchFamily="34" charset="0"/>
                <a:cs typeface="Calibri" panose="020F0502020204030204" pitchFamily="34" charset="0"/>
              </a:rPr>
              <a:t>Elle n’a pas le droit de se dégager mais elle peut enlever le piquet avant de jouer.</a:t>
            </a: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pic>
        <p:nvPicPr>
          <p:cNvPr id="47109" name="Image 1">
            <a:extLst>
              <a:ext uri="{FF2B5EF4-FFF2-40B4-BE49-F238E27FC236}">
                <a16:creationId xmlns:a16="http://schemas.microsoft.com/office/drawing/2014/main" id="{01AE8294-3E3E-CF56-FFF9-A74F11D5C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1282700"/>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E1EDB5A-43D7-F8EC-01BC-21FD9EB74709}"/>
              </a:ext>
            </a:extLst>
          </p:cNvPr>
          <p:cNvSpPr>
            <a:spLocks noGrp="1" noChangeArrowheads="1"/>
          </p:cNvSpPr>
          <p:nvPr>
            <p:ph type="title" idx="4294967295"/>
          </p:nvPr>
        </p:nvSpPr>
        <p:spPr bwMode="auto">
          <a:xfrm>
            <a:off x="814388" y="684213"/>
            <a:ext cx="5491162" cy="1662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defTabSz="457200" eaLnBrk="1" hangingPunct="1"/>
            <a:r>
              <a:rPr lang="fr-FR" altLang="fr-FR" sz="3600" i="0" cap="none">
                <a:solidFill>
                  <a:srgbClr val="003361"/>
                </a:solidFill>
                <a:latin typeface="Calibri" panose="020F0502020204030204" pitchFamily="34" charset="0"/>
                <a:cs typeface="Calibri" panose="020F0502020204030204" pitchFamily="34" charset="0"/>
              </a:rPr>
              <a:t>9. Pour jouer Tom est gêné par un piquet blanc qui délimite un hors limites.</a:t>
            </a:r>
          </a:p>
        </p:txBody>
      </p:sp>
      <p:sp>
        <p:nvSpPr>
          <p:cNvPr id="48131" name="ZoneTexte 5">
            <a:extLst>
              <a:ext uri="{FF2B5EF4-FFF2-40B4-BE49-F238E27FC236}">
                <a16:creationId xmlns:a16="http://schemas.microsoft.com/office/drawing/2014/main" id="{502116C7-7476-FD75-1015-27A970E79F66}"/>
              </a:ext>
            </a:extLst>
          </p:cNvPr>
          <p:cNvSpPr txBox="1">
            <a:spLocks noChangeArrowheads="1"/>
          </p:cNvSpPr>
          <p:nvPr/>
        </p:nvSpPr>
        <p:spPr bwMode="auto">
          <a:xfrm>
            <a:off x="1116013" y="2346325"/>
            <a:ext cx="101568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endParaRPr lang="fr-FR" altLang="fr-FR">
              <a:latin typeface="Calibri" panose="020F0502020204030204" pitchFamily="34" charset="0"/>
            </a:endParaRPr>
          </a:p>
        </p:txBody>
      </p:sp>
      <p:sp>
        <p:nvSpPr>
          <p:cNvPr id="5125" name="ZoneTexte 8">
            <a:extLst>
              <a:ext uri="{FF2B5EF4-FFF2-40B4-BE49-F238E27FC236}">
                <a16:creationId xmlns:a16="http://schemas.microsoft.com/office/drawing/2014/main" id="{119889C9-108F-F49E-63B6-79985A7EF96E}"/>
              </a:ext>
            </a:extLst>
          </p:cNvPr>
          <p:cNvSpPr txBox="1">
            <a:spLocks noChangeArrowheads="1"/>
          </p:cNvSpPr>
          <p:nvPr/>
        </p:nvSpPr>
        <p:spPr bwMode="auto">
          <a:xfrm>
            <a:off x="814388" y="2846388"/>
            <a:ext cx="5991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Tom </a:t>
            </a:r>
            <a:r>
              <a:rPr lang="fr-FR" altLang="fr-FR" sz="2800">
                <a:solidFill>
                  <a:srgbClr val="003361"/>
                </a:solidFill>
                <a:latin typeface="Calibri" panose="020F0502020204030204" pitchFamily="34" charset="0"/>
                <a:cs typeface="Calibri" panose="020F0502020204030204" pitchFamily="34" charset="0"/>
              </a:rPr>
              <a:t>a le droit de se dégager du piquet</a:t>
            </a:r>
            <a:r>
              <a:rPr lang="fr-FR" altLang="fr-FR" sz="2800">
                <a:latin typeface="Calibri" panose="020F0502020204030204" pitchFamily="34" charset="0"/>
                <a:cs typeface="Calibri" panose="020F0502020204030204" pitchFamily="34" charset="0"/>
              </a:rPr>
              <a:t>.</a:t>
            </a:r>
          </a:p>
        </p:txBody>
      </p:sp>
      <p:sp>
        <p:nvSpPr>
          <p:cNvPr id="5126" name="ZoneTexte 15">
            <a:extLst>
              <a:ext uri="{FF2B5EF4-FFF2-40B4-BE49-F238E27FC236}">
                <a16:creationId xmlns:a16="http://schemas.microsoft.com/office/drawing/2014/main" id="{965C0D2D-2055-C2BB-84DD-46D2EAE0CD9E}"/>
              </a:ext>
            </a:extLst>
          </p:cNvPr>
          <p:cNvSpPr txBox="1">
            <a:spLocks noChangeArrowheads="1"/>
          </p:cNvSpPr>
          <p:nvPr/>
        </p:nvSpPr>
        <p:spPr bwMode="auto">
          <a:xfrm>
            <a:off x="793750" y="4083050"/>
            <a:ext cx="53022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a:t>
            </a:r>
            <a:r>
              <a:rPr lang="fr-FR" altLang="fr-FR" sz="2800">
                <a:solidFill>
                  <a:srgbClr val="003361"/>
                </a:solidFill>
                <a:latin typeface="Calibri" panose="020F0502020204030204" pitchFamily="34" charset="0"/>
                <a:cs typeface="Calibri" panose="020F0502020204030204" pitchFamily="34" charset="0"/>
              </a:rPr>
              <a:t>n’a pas le droit de se dégager du </a:t>
            </a:r>
            <a:r>
              <a:rPr lang="fr-FR" altLang="fr-FR" sz="2800">
                <a:latin typeface="Calibri" panose="020F0502020204030204" pitchFamily="34" charset="0"/>
                <a:cs typeface="Calibri" panose="020F0502020204030204" pitchFamily="34" charset="0"/>
              </a:rPr>
              <a:t>piquet.</a:t>
            </a:r>
          </a:p>
        </p:txBody>
      </p:sp>
      <p:sp>
        <p:nvSpPr>
          <p:cNvPr id="48134" name="ZoneTexte 6">
            <a:extLst>
              <a:ext uri="{FF2B5EF4-FFF2-40B4-BE49-F238E27FC236}">
                <a16:creationId xmlns:a16="http://schemas.microsoft.com/office/drawing/2014/main" id="{E7F97724-1D07-7ED8-840F-EA0FBB71B6C2}"/>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3" name="Image 2" descr="Une image contenant compétition sportive, plein air, sport, herbe&#10;&#10;Description générée automatiquement">
            <a:extLst>
              <a:ext uri="{FF2B5EF4-FFF2-40B4-BE49-F238E27FC236}">
                <a16:creationId xmlns:a16="http://schemas.microsoft.com/office/drawing/2014/main" id="{AD826CEB-1FEE-496A-8BE1-F0046D568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7175" y="541338"/>
            <a:ext cx="5233988"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5126"/>
                                        </p:tgtEl>
                                        <p:attrNameLst>
                                          <p:attrName>fillcolor</p:attrName>
                                        </p:attrNameLst>
                                      </p:cBhvr>
                                      <p:to>
                                        <a:schemeClr val="accent2"/>
                                      </p:to>
                                    </p:animClr>
                                    <p:set>
                                      <p:cBhvr>
                                        <p:cTn id="23" dur="2000" fill="hold"/>
                                        <p:tgtEl>
                                          <p:spTgt spid="5126"/>
                                        </p:tgtEl>
                                        <p:attrNameLst>
                                          <p:attrName>fill.type</p:attrName>
                                        </p:attrNameLst>
                                      </p:cBhvr>
                                      <p:to>
                                        <p:strVal val="solid"/>
                                      </p:to>
                                    </p:set>
                                    <p:set>
                                      <p:cBhvr>
                                        <p:cTn id="24" dur="2000" fill="hold"/>
                                        <p:tgtEl>
                                          <p:spTgt spid="51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125" grpId="0"/>
      <p:bldP spid="5125" grpId="1"/>
      <p:bldP spid="5126" grpId="0"/>
      <p:bldP spid="512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Espace réservé du contenu 2">
            <a:extLst>
              <a:ext uri="{FF2B5EF4-FFF2-40B4-BE49-F238E27FC236}">
                <a16:creationId xmlns:a16="http://schemas.microsoft.com/office/drawing/2014/main" id="{3EF2D819-EA6C-1B78-66DF-A8D8B7212C24}"/>
              </a:ext>
            </a:extLst>
          </p:cNvPr>
          <p:cNvSpPr>
            <a:spLocks noGrp="1" noChangeArrowheads="1"/>
          </p:cNvSpPr>
          <p:nvPr>
            <p:ph type="body" sz="quarter" idx="13"/>
          </p:nvPr>
        </p:nvSpPr>
        <p:spPr bwMode="auto">
          <a:xfrm>
            <a:off x="1158875" y="4081463"/>
            <a:ext cx="5191125" cy="862012"/>
          </a:xfrm>
        </p:spPr>
        <p:txBody>
          <a:bodyPr numCol="1" anchor="t" anchorCtr="0" compatLnSpc="1">
            <a:prstTxWarp prst="textNoShape">
              <a:avLst/>
            </a:prstTxWarp>
          </a:bodyPr>
          <a:lstStyle/>
          <a:p>
            <a:pPr eaLnBrk="1" hangingPunct="1">
              <a:spcBef>
                <a:spcPct val="0"/>
              </a:spcBef>
              <a:buFont typeface="Arial" panose="020B0604020202020204" pitchFamily="34" charset="0"/>
              <a:buNone/>
            </a:pPr>
            <a:r>
              <a:rPr lang="fr-FR" altLang="fr-FR" sz="2800">
                <a:latin typeface="Calibri" panose="020F0502020204030204" pitchFamily="34" charset="0"/>
                <a:cs typeface="Calibri" panose="020F0502020204030204" pitchFamily="34" charset="0"/>
              </a:rPr>
              <a:t>B. Il n’a pas le droit de se dégager </a:t>
            </a:r>
            <a:r>
              <a:rPr lang="fr-FR" altLang="fr-FR" sz="2800">
                <a:solidFill>
                  <a:srgbClr val="003361"/>
                </a:solidFill>
                <a:latin typeface="Calibri" panose="020F0502020204030204" pitchFamily="34" charset="0"/>
                <a:cs typeface="Calibri" panose="020F0502020204030204" pitchFamily="34" charset="0"/>
              </a:rPr>
              <a:t>de la clôture </a:t>
            </a:r>
            <a:r>
              <a:rPr lang="fr-FR" altLang="fr-FR" sz="2800">
                <a:latin typeface="Calibri" panose="020F0502020204030204" pitchFamily="34" charset="0"/>
                <a:cs typeface="Calibri" panose="020F0502020204030204" pitchFamily="34" charset="0"/>
              </a:rPr>
              <a:t>sans pénalité.</a:t>
            </a:r>
          </a:p>
        </p:txBody>
      </p:sp>
      <p:sp>
        <p:nvSpPr>
          <p:cNvPr id="6146" name="Titre 1">
            <a:extLst>
              <a:ext uri="{FF2B5EF4-FFF2-40B4-BE49-F238E27FC236}">
                <a16:creationId xmlns:a16="http://schemas.microsoft.com/office/drawing/2014/main" id="{C107A5CE-A56C-6ED6-BE96-EEDB629324F1}"/>
              </a:ext>
            </a:extLst>
          </p:cNvPr>
          <p:cNvSpPr>
            <a:spLocks noGrp="1" noChangeArrowheads="1"/>
          </p:cNvSpPr>
          <p:nvPr>
            <p:ph type="title" idx="4294967295"/>
          </p:nvPr>
        </p:nvSpPr>
        <p:spPr>
          <a:xfrm>
            <a:off x="646113" y="658813"/>
            <a:ext cx="6216650" cy="1293812"/>
          </a:xfrm>
        </p:spPr>
        <p:txBody>
          <a:bodyPr>
            <a:no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10. Tom est gêné par la clôture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qui délimite le hors limites.</a:t>
            </a:r>
            <a:endParaRPr lang="fr-FR" alt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6148" name="Espace réservé du contenu 3">
            <a:extLst>
              <a:ext uri="{FF2B5EF4-FFF2-40B4-BE49-F238E27FC236}">
                <a16:creationId xmlns:a16="http://schemas.microsoft.com/office/drawing/2014/main" id="{54B110AC-2359-12A9-E70D-98CB3080687B}"/>
              </a:ext>
            </a:extLst>
          </p:cNvPr>
          <p:cNvSpPr>
            <a:spLocks noGrp="1" noChangeArrowheads="1"/>
          </p:cNvSpPr>
          <p:nvPr>
            <p:ph sz="half" idx="4294967295"/>
          </p:nvPr>
        </p:nvSpPr>
        <p:spPr bwMode="auto">
          <a:xfrm>
            <a:off x="1158875" y="2554288"/>
            <a:ext cx="5797550" cy="1057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fr-FR" sz="2800" b="0" cap="none">
                <a:latin typeface="Calibri" panose="020F0502020204030204" pitchFamily="34" charset="0"/>
                <a:cs typeface="Calibri" panose="020F0502020204030204" pitchFamily="34" charset="0"/>
              </a:rPr>
              <a:t>A. Il peut dropper sa balle pour se dégager gratuitement de la clôture.</a:t>
            </a:r>
          </a:p>
        </p:txBody>
      </p:sp>
      <p:sp>
        <p:nvSpPr>
          <p:cNvPr id="49157" name="ZoneTexte 4">
            <a:extLst>
              <a:ext uri="{FF2B5EF4-FFF2-40B4-BE49-F238E27FC236}">
                <a16:creationId xmlns:a16="http://schemas.microsoft.com/office/drawing/2014/main" id="{463259E6-3E81-6646-A941-2D5EEAAA0A33}"/>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latin typeface="Calibri" panose="020F0502020204030204" pitchFamily="34" charset="0"/>
                <a:cs typeface="Calibri" panose="020F0502020204030204" pitchFamily="34" charset="0"/>
              </a:rPr>
              <a:t>Conditions anormales</a:t>
            </a:r>
          </a:p>
        </p:txBody>
      </p:sp>
      <p:pic>
        <p:nvPicPr>
          <p:cNvPr id="3" name="Image 2" descr="Une image contenant herbe, extérieur&#10;&#10;Description générée automatiquement">
            <a:extLst>
              <a:ext uri="{FF2B5EF4-FFF2-40B4-BE49-F238E27FC236}">
                <a16:creationId xmlns:a16="http://schemas.microsoft.com/office/drawing/2014/main" id="{5C9075B6-91C2-3508-823B-5056F08E4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0" y="446088"/>
            <a:ext cx="4370388"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6147"/>
                                        </p:tgtEl>
                                        <p:attrNameLst>
                                          <p:attrName>fillcolor</p:attrName>
                                        </p:attrNameLst>
                                      </p:cBhvr>
                                      <p:to>
                                        <a:schemeClr val="accent2"/>
                                      </p:to>
                                    </p:animClr>
                                    <p:set>
                                      <p:cBhvr>
                                        <p:cTn id="23" dur="2000" fill="hold"/>
                                        <p:tgtEl>
                                          <p:spTgt spid="6147"/>
                                        </p:tgtEl>
                                        <p:attrNameLst>
                                          <p:attrName>fill.type</p:attrName>
                                        </p:attrNameLst>
                                      </p:cBhvr>
                                      <p:to>
                                        <p:strVal val="solid"/>
                                      </p:to>
                                    </p:set>
                                    <p:set>
                                      <p:cBhvr>
                                        <p:cTn id="24" dur="2000" fill="hold"/>
                                        <p:tgtEl>
                                          <p:spTgt spid="61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6146" grpId="0"/>
      <p:bldP spid="614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ous-titre 2">
            <a:extLst>
              <a:ext uri="{FF2B5EF4-FFF2-40B4-BE49-F238E27FC236}">
                <a16:creationId xmlns:a16="http://schemas.microsoft.com/office/drawing/2014/main" id="{0B7630A9-A2F3-581F-A6F6-A2C6417843E9}"/>
              </a:ext>
            </a:extLst>
          </p:cNvPr>
          <p:cNvSpPr>
            <a:spLocks noGrp="1" noChangeArrowheads="1"/>
          </p:cNvSpPr>
          <p:nvPr>
            <p:ph type="body" sz="quarter" idx="13"/>
          </p:nvPr>
        </p:nvSpPr>
        <p:spPr>
          <a:xfrm>
            <a:off x="3703638" y="2935288"/>
            <a:ext cx="5357812" cy="2570162"/>
          </a:xfrm>
        </p:spPr>
        <p:txBody>
          <a:bodyPr>
            <a:noAutofit/>
          </a:bodyPr>
          <a:lstStyle/>
          <a:p>
            <a:pPr defTabSz="609585" eaLnBrk="1" fontAlgn="auto" hangingPunct="1">
              <a:spcAft>
                <a:spcPts val="533"/>
              </a:spcAft>
              <a:buFont typeface="Balto"/>
              <a:buNone/>
              <a:defRPr/>
            </a:pPr>
            <a:r>
              <a:rPr lang="fr-FR" altLang="fr-FR" sz="4800" dirty="0">
                <a:latin typeface="Calibri" panose="020F0502020204030204" pitchFamily="34" charset="0"/>
                <a:ea typeface="Calibri" panose="020F0502020204030204" pitchFamily="34" charset="0"/>
                <a:cs typeface="Calibri" panose="020F0502020204030204" pitchFamily="34" charset="0"/>
              </a:rPr>
              <a:t>rencontrent des conditions anormales sur le parcours</a:t>
            </a: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a:p>
            <a:pPr algn="ctr" defTabSz="609585" eaLnBrk="1" fontAlgn="auto" hangingPunct="1">
              <a:spcAft>
                <a:spcPts val="533"/>
              </a:spcAft>
              <a:buFont typeface="Balto"/>
              <a:buNone/>
              <a:defRPr/>
            </a:pPr>
            <a:endParaRPr lang="fr-FR" altLang="fr-FR" sz="4800" dirty="0">
              <a:ea typeface="+mn-ea"/>
            </a:endParaRPr>
          </a:p>
        </p:txBody>
      </p:sp>
      <p:sp>
        <p:nvSpPr>
          <p:cNvPr id="2" name="ZoneTexte 1">
            <a:extLst>
              <a:ext uri="{FF2B5EF4-FFF2-40B4-BE49-F238E27FC236}">
                <a16:creationId xmlns:a16="http://schemas.microsoft.com/office/drawing/2014/main" id="{0F2D7315-77D4-FE3F-0205-0784781EDD60}"/>
              </a:ext>
            </a:extLst>
          </p:cNvPr>
          <p:cNvSpPr txBox="1">
            <a:spLocks noChangeArrowheads="1"/>
          </p:cNvSpPr>
          <p:nvPr/>
        </p:nvSpPr>
        <p:spPr bwMode="auto">
          <a:xfrm>
            <a:off x="3587750" y="1352550"/>
            <a:ext cx="4784725" cy="138430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 typeface="Arial" panose="020B0604020202020204" pitchFamily="34" charset="0"/>
              <a:buNone/>
              <a:defRPr/>
            </a:pPr>
            <a:r>
              <a:rPr lang="fr-FR" altLang="fr-FR" sz="6000" dirty="0">
                <a:ea typeface="Calibri" panose="020F0502020204030204" pitchFamily="34" charset="0"/>
                <a:cs typeface="Calibri" panose="020F0502020204030204" pitchFamily="34" charset="0"/>
              </a:rPr>
              <a:t>Tom et Lili</a:t>
            </a:r>
          </a:p>
          <a:p>
            <a:pPr eaLnBrk="1" fontAlgn="auto" hangingPunct="1">
              <a:lnSpc>
                <a:spcPct val="100000"/>
              </a:lnSpc>
              <a:spcBef>
                <a:spcPct val="0"/>
              </a:spcBef>
              <a:spcAft>
                <a:spcPts val="0"/>
              </a:spcAft>
              <a:buFontTx/>
              <a:buNone/>
              <a:defRPr/>
            </a:pPr>
            <a:endParaRPr lang="fr-FR" altLang="fr-FR" sz="2400" dirty="0">
              <a:latin typeface="+mj-lt"/>
              <a:cs typeface="+mn-cs"/>
            </a:endParaRPr>
          </a:p>
        </p:txBody>
      </p:sp>
      <p:pic>
        <p:nvPicPr>
          <p:cNvPr id="30724" name="Image 3">
            <a:extLst>
              <a:ext uri="{FF2B5EF4-FFF2-40B4-BE49-F238E27FC236}">
                <a16:creationId xmlns:a16="http://schemas.microsoft.com/office/drawing/2014/main" id="{3871A6AF-DDF6-7802-91F1-E1098CC64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484" t="24287" r="14513" b="7600"/>
          <a:stretch>
            <a:fillRect/>
          </a:stretch>
        </p:blipFill>
        <p:spPr bwMode="auto">
          <a:xfrm>
            <a:off x="8258175" y="1803400"/>
            <a:ext cx="3933825"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Image 5">
            <a:extLst>
              <a:ext uri="{FF2B5EF4-FFF2-40B4-BE49-F238E27FC236}">
                <a16:creationId xmlns:a16="http://schemas.microsoft.com/office/drawing/2014/main" id="{42CEA0F7-D864-6D0F-B3BD-2EFA761DD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28" t="4236" b="12343"/>
          <a:stretch>
            <a:fillRect/>
          </a:stretch>
        </p:blipFill>
        <p:spPr bwMode="auto">
          <a:xfrm>
            <a:off x="173038" y="-652463"/>
            <a:ext cx="5834062"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ZoneTexte 8">
            <a:extLst>
              <a:ext uri="{FF2B5EF4-FFF2-40B4-BE49-F238E27FC236}">
                <a16:creationId xmlns:a16="http://schemas.microsoft.com/office/drawing/2014/main" id="{D965618A-5CB8-C10A-026E-4A3E283C1727}"/>
              </a:ext>
            </a:extLst>
          </p:cNvPr>
          <p:cNvSpPr txBox="1">
            <a:spLocks noChangeArrowheads="1"/>
          </p:cNvSpPr>
          <p:nvPr/>
        </p:nvSpPr>
        <p:spPr bwMode="auto">
          <a:xfrm>
            <a:off x="1195388" y="6280150"/>
            <a:ext cx="3654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1F9E30C-D068-6659-EDB1-BBC7F068E365}"/>
              </a:ext>
            </a:extLst>
          </p:cNvPr>
          <p:cNvSpPr>
            <a:spLocks noGrp="1" noChangeArrowheads="1"/>
          </p:cNvSpPr>
          <p:nvPr>
            <p:ph type="body" sz="quarter" idx="13"/>
          </p:nvPr>
        </p:nvSpPr>
        <p:spPr>
          <a:xfrm>
            <a:off x="5778500" y="2209800"/>
            <a:ext cx="5565775" cy="1489075"/>
          </a:xfrm>
        </p:spPr>
        <p:txBody>
          <a:bodyPr>
            <a:noAutofit/>
          </a:bodyPr>
          <a:lstStyle/>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Ici Tom est gêné par un piquet de hors limites et un grillage qui délimite le hors limites.</a:t>
            </a: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sp>
        <p:nvSpPr>
          <p:cNvPr id="50179" name="ZoneTexte 5">
            <a:extLst>
              <a:ext uri="{FF2B5EF4-FFF2-40B4-BE49-F238E27FC236}">
                <a16:creationId xmlns:a16="http://schemas.microsoft.com/office/drawing/2014/main" id="{18B7005F-EDF1-CC1A-27F5-7D9187430C76}"/>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6" name="Espace réservé du contenu 3">
            <a:extLst>
              <a:ext uri="{FF2B5EF4-FFF2-40B4-BE49-F238E27FC236}">
                <a16:creationId xmlns:a16="http://schemas.microsoft.com/office/drawing/2014/main" id="{B03C2B57-B520-8D62-8823-7407AF63094B}"/>
              </a:ext>
            </a:extLst>
          </p:cNvPr>
          <p:cNvSpPr txBox="1">
            <a:spLocks noChangeArrowheads="1"/>
          </p:cNvSpPr>
          <p:nvPr/>
        </p:nvSpPr>
        <p:spPr>
          <a:xfrm>
            <a:off x="5778500" y="3902075"/>
            <a:ext cx="5746750" cy="1489075"/>
          </a:xfrm>
          <a:prstGeom prst="rect">
            <a:avLst/>
          </a:prstGeom>
        </p:spPr>
        <p:txBody>
          <a:bodyPr lIns="0" tIns="0" rIns="0" bIns="0"/>
          <a:lstStyle>
            <a:lvl1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1pPr>
            <a:lvl2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2pPr>
            <a:lvl3pPr algn="l" defTabSz="608013" rtl="0" eaLnBrk="0" fontAlgn="base" hangingPunct="0">
              <a:spcBef>
                <a:spcPts val="0"/>
              </a:spcBef>
              <a:spcAft>
                <a:spcPts val="538"/>
              </a:spcAft>
              <a:defRPr sz="1733" b="0" kern="1200" cap="none" baseline="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0"/>
              </a:spcBef>
              <a:spcAft>
                <a:spcPts val="538"/>
              </a:spcAft>
              <a:defRPr sz="1733" b="0" kern="1200" cap="none" baseline="0">
                <a:solidFill>
                  <a:schemeClr val="tx1"/>
                </a:solidFill>
                <a:latin typeface="+mn-lt"/>
                <a:ea typeface="Balto TT Light" panose="020B0403040502020203" pitchFamily="34" charset="0"/>
                <a:cs typeface="+mn-cs"/>
              </a:defRPr>
            </a:lvl4pPr>
            <a:lvl5pPr algn="l" defTabSz="608013" rtl="0" eaLnBrk="0" fontAlgn="base" hangingPunct="0">
              <a:spcBef>
                <a:spcPts val="0"/>
              </a:spcBef>
              <a:spcAft>
                <a:spcPts val="538"/>
              </a:spcAft>
              <a:buFont typeface="Balto" pitchFamily="34" charset="0"/>
              <a:defRPr sz="1733" b="0" kern="1200" cap="none" baseline="0">
                <a:solidFill>
                  <a:schemeClr val="tx1"/>
                </a:solidFill>
                <a:latin typeface="+mn-lt"/>
                <a:ea typeface="Balto TT Light" panose="020B0403040502020203" pitchFamily="34" charset="0"/>
                <a:cs typeface="+mn-cs"/>
              </a:defRPr>
            </a:lvl5pPr>
            <a:lvl6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6pPr>
            <a:lvl7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7pPr>
            <a:lvl8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8pPr>
            <a:lvl9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9pPr>
          </a:lstStyle>
          <a:p>
            <a:pPr defTabSz="609585" eaLnBrk="1" fontAlgn="auto" hangingPunct="1">
              <a:spcAft>
                <a:spcPts val="533"/>
              </a:spcAft>
              <a:defRPr/>
            </a:pPr>
            <a:r>
              <a:rPr lang="fr-FR" altLang="fr-FR" sz="2800" dirty="0">
                <a:latin typeface="Calibri" panose="020F0502020204030204" pitchFamily="34" charset="0"/>
                <a:ea typeface="Calibri" panose="020F0502020204030204" pitchFamily="34" charset="0"/>
                <a:cs typeface="Calibri" panose="020F0502020204030204" pitchFamily="34" charset="0"/>
              </a:rPr>
              <a:t>Il n’a pas le droit de se dégager gratuitement parce que les éléments de limites ne sont pas des obstructions.</a:t>
            </a: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pic>
        <p:nvPicPr>
          <p:cNvPr id="50181" name="Image 1">
            <a:extLst>
              <a:ext uri="{FF2B5EF4-FFF2-40B4-BE49-F238E27FC236}">
                <a16:creationId xmlns:a16="http://schemas.microsoft.com/office/drawing/2014/main" id="{150B1DF6-2917-9F7F-4F21-E9EE35B70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1282700"/>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03D85-E77C-2C97-9F08-8BCE97C3AEC8}"/>
              </a:ext>
            </a:extLst>
          </p:cNvPr>
          <p:cNvSpPr>
            <a:spLocks noGrp="1"/>
          </p:cNvSpPr>
          <p:nvPr>
            <p:ph type="title" idx="4294967295"/>
          </p:nvPr>
        </p:nvSpPr>
        <p:spPr>
          <a:xfrm>
            <a:off x="989013" y="895350"/>
            <a:ext cx="5538787" cy="1914525"/>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11. La balle de Tom est touche une taupinière qui le gêne pour faire son swing.</a:t>
            </a: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DC842451-177B-5E52-BAC1-30D1F973E2D2}"/>
              </a:ext>
            </a:extLst>
          </p:cNvPr>
          <p:cNvSpPr txBox="1">
            <a:spLocks noChangeArrowheads="1"/>
          </p:cNvSpPr>
          <p:nvPr/>
        </p:nvSpPr>
        <p:spPr bwMode="auto">
          <a:xfrm>
            <a:off x="919163" y="2917825"/>
            <a:ext cx="5019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Il a le droit de se dégager de la taupinière.</a:t>
            </a:r>
          </a:p>
        </p:txBody>
      </p:sp>
      <p:sp>
        <p:nvSpPr>
          <p:cNvPr id="6" name="ZoneTexte 5">
            <a:extLst>
              <a:ext uri="{FF2B5EF4-FFF2-40B4-BE49-F238E27FC236}">
                <a16:creationId xmlns:a16="http://schemas.microsoft.com/office/drawing/2014/main" id="{43A75CEF-902A-C81F-BC3F-37953BE106A2}"/>
              </a:ext>
            </a:extLst>
          </p:cNvPr>
          <p:cNvSpPr txBox="1">
            <a:spLocks noChangeArrowheads="1"/>
          </p:cNvSpPr>
          <p:nvPr/>
        </p:nvSpPr>
        <p:spPr bwMode="auto">
          <a:xfrm>
            <a:off x="919163" y="3940175"/>
            <a:ext cx="53816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n’a pas le droit de se dégager de la taupinière parce que la balle n’est pas dessus.</a:t>
            </a:r>
          </a:p>
        </p:txBody>
      </p:sp>
      <p:sp>
        <p:nvSpPr>
          <p:cNvPr id="51205" name="ZoneTexte 4">
            <a:extLst>
              <a:ext uri="{FF2B5EF4-FFF2-40B4-BE49-F238E27FC236}">
                <a16:creationId xmlns:a16="http://schemas.microsoft.com/office/drawing/2014/main" id="{2E0CBA2B-E2EF-42AD-0714-E440AB3D2CDC}"/>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9" name="Image 8" descr="Une image contenant sport, plein air, herbe, personne&#10;&#10;Description générée automatiquement">
            <a:extLst>
              <a:ext uri="{FF2B5EF4-FFF2-40B4-BE49-F238E27FC236}">
                <a16:creationId xmlns:a16="http://schemas.microsoft.com/office/drawing/2014/main" id="{BA50744C-383F-7031-8D9D-E390D407E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9163" y="409575"/>
            <a:ext cx="4398962"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8D79CE-365B-AD09-F6A5-5B4E806FC1A3}"/>
              </a:ext>
            </a:extLst>
          </p:cNvPr>
          <p:cNvSpPr>
            <a:spLocks noGrp="1"/>
          </p:cNvSpPr>
          <p:nvPr>
            <p:ph type="title" idx="4294967295"/>
          </p:nvPr>
        </p:nvSpPr>
        <p:spPr>
          <a:xfrm>
            <a:off x="989013" y="895350"/>
            <a:ext cx="5538787" cy="1666875"/>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12. La balle de Tom est dans une gratte de lapin dans un bunker.</a:t>
            </a: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1CA4FABB-560B-10E1-3181-BE5070D03858}"/>
              </a:ext>
            </a:extLst>
          </p:cNvPr>
          <p:cNvSpPr txBox="1">
            <a:spLocks noChangeArrowheads="1"/>
          </p:cNvSpPr>
          <p:nvPr/>
        </p:nvSpPr>
        <p:spPr bwMode="auto">
          <a:xfrm>
            <a:off x="919163" y="3078163"/>
            <a:ext cx="524351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Il a le droit de se dégager du trou de lapin, mais dans le bunker.</a:t>
            </a:r>
          </a:p>
        </p:txBody>
      </p:sp>
      <p:sp>
        <p:nvSpPr>
          <p:cNvPr id="6" name="ZoneTexte 5">
            <a:extLst>
              <a:ext uri="{FF2B5EF4-FFF2-40B4-BE49-F238E27FC236}">
                <a16:creationId xmlns:a16="http://schemas.microsoft.com/office/drawing/2014/main" id="{336D305A-EBCA-4AE3-E948-8A3914E3F92B}"/>
              </a:ext>
            </a:extLst>
          </p:cNvPr>
          <p:cNvSpPr txBox="1">
            <a:spLocks noChangeArrowheads="1"/>
          </p:cNvSpPr>
          <p:nvPr/>
        </p:nvSpPr>
        <p:spPr bwMode="auto">
          <a:xfrm>
            <a:off x="919163" y="4302125"/>
            <a:ext cx="53816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n’a pas le droit de se dégager du trou de lapin sans pénalité parce que la balle est dans un bunker.</a:t>
            </a:r>
          </a:p>
        </p:txBody>
      </p:sp>
      <p:sp>
        <p:nvSpPr>
          <p:cNvPr id="52229" name="ZoneTexte 4">
            <a:extLst>
              <a:ext uri="{FF2B5EF4-FFF2-40B4-BE49-F238E27FC236}">
                <a16:creationId xmlns:a16="http://schemas.microsoft.com/office/drawing/2014/main" id="{C31F64FE-EAC9-D280-F4CC-2647E1AA1B4C}"/>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5" name="Image 4" descr="Une image contenant plein air, nature, trou, herbe&#10;&#10;Description générée automatiquement">
            <a:extLst>
              <a:ext uri="{FF2B5EF4-FFF2-40B4-BE49-F238E27FC236}">
                <a16:creationId xmlns:a16="http://schemas.microsoft.com/office/drawing/2014/main" id="{962A6096-F25B-5767-2C2C-9BF663DB0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0" y="9525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0A3BEE0-704B-6D50-01EC-6E971212FAA4}"/>
              </a:ext>
            </a:extLst>
          </p:cNvPr>
          <p:cNvSpPr>
            <a:spLocks noGrp="1" noChangeArrowheads="1"/>
          </p:cNvSpPr>
          <p:nvPr>
            <p:ph type="body" sz="quarter" idx="13"/>
          </p:nvPr>
        </p:nvSpPr>
        <p:spPr>
          <a:xfrm>
            <a:off x="5778500" y="2209800"/>
            <a:ext cx="5565775" cy="2505075"/>
          </a:xfrm>
        </p:spPr>
        <p:txBody>
          <a:bodyPr>
            <a:noAutofit/>
          </a:bodyPr>
          <a:lstStyle/>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Tom</a:t>
            </a:r>
            <a:r>
              <a:rPr lang="fr-FR" altLang="fr-FR" sz="2800" dirty="0">
                <a:solidFill>
                  <a:srgbClr val="003361"/>
                </a:solidFill>
                <a:latin typeface="Calibri" panose="020F0502020204030204" pitchFamily="34" charset="0"/>
                <a:ea typeface="Calibri" panose="020F0502020204030204" pitchFamily="34" charset="0"/>
                <a:cs typeface="Calibri" panose="020F0502020204030204" pitchFamily="34" charset="0"/>
              </a:rPr>
              <a:t> a le droit de se dégager d’un trou d’animal:</a:t>
            </a:r>
          </a:p>
          <a:p>
            <a:pPr marL="457200" indent="-457200" defTabSz="609585" eaLnBrk="1" fontAlgn="auto" hangingPunct="1">
              <a:spcAft>
                <a:spcPts val="533"/>
              </a:spcAft>
              <a:buFontTx/>
              <a:buChar char="-"/>
              <a:defRPr/>
            </a:pPr>
            <a:r>
              <a:rPr lang="fr-FR" altLang="fr-FR" sz="2800" dirty="0">
                <a:solidFill>
                  <a:srgbClr val="003361"/>
                </a:solidFill>
                <a:latin typeface="Calibri" panose="020F0502020204030204" pitchFamily="34" charset="0"/>
                <a:ea typeface="Calibri" panose="020F0502020204030204" pitchFamily="34" charset="0"/>
                <a:cs typeface="Calibri" panose="020F0502020204030204" pitchFamily="34" charset="0"/>
              </a:rPr>
              <a:t>si sa balle est dans le trou d’animal,</a:t>
            </a:r>
          </a:p>
          <a:p>
            <a:pPr marL="457200" indent="-457200" defTabSz="609585" eaLnBrk="1" fontAlgn="auto" hangingPunct="1">
              <a:spcAft>
                <a:spcPts val="533"/>
              </a:spcAft>
              <a:buFontTx/>
              <a:buChar char="-"/>
              <a:defRPr/>
            </a:pPr>
            <a:r>
              <a:rPr lang="fr-FR" altLang="fr-FR" sz="2800" dirty="0">
                <a:solidFill>
                  <a:srgbClr val="003361"/>
                </a:solidFill>
                <a:latin typeface="Calibri" panose="020F0502020204030204" pitchFamily="34" charset="0"/>
                <a:ea typeface="Calibri" panose="020F0502020204030204" pitchFamily="34" charset="0"/>
                <a:cs typeface="Calibri" panose="020F0502020204030204" pitchFamily="34" charset="0"/>
              </a:rPr>
              <a:t>s’il est gêné par le trou d’animal pour faire son swing.</a:t>
            </a:r>
            <a:endParaRPr lang="fr-FR" altLang="fr-FR" sz="2800" dirty="0">
              <a:latin typeface="Calibri" panose="020F0502020204030204" pitchFamily="34" charset="0"/>
              <a:ea typeface="Calibri" panose="020F0502020204030204" pitchFamily="34" charset="0"/>
              <a:cs typeface="Calibri" panose="020F0502020204030204" pitchFamily="34" charset="0"/>
            </a:endParaRP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sp>
        <p:nvSpPr>
          <p:cNvPr id="53251" name="ZoneTexte 5">
            <a:extLst>
              <a:ext uri="{FF2B5EF4-FFF2-40B4-BE49-F238E27FC236}">
                <a16:creationId xmlns:a16="http://schemas.microsoft.com/office/drawing/2014/main" id="{F803F501-22C7-6FA0-7D5B-2268DAD426F2}"/>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6" name="Espace réservé du contenu 3">
            <a:extLst>
              <a:ext uri="{FF2B5EF4-FFF2-40B4-BE49-F238E27FC236}">
                <a16:creationId xmlns:a16="http://schemas.microsoft.com/office/drawing/2014/main" id="{3B867115-AF6C-6882-7A1E-2D6863FD90CD}"/>
              </a:ext>
            </a:extLst>
          </p:cNvPr>
          <p:cNvSpPr txBox="1">
            <a:spLocks noChangeArrowheads="1"/>
          </p:cNvSpPr>
          <p:nvPr/>
        </p:nvSpPr>
        <p:spPr>
          <a:xfrm>
            <a:off x="5778500" y="4803775"/>
            <a:ext cx="6242050" cy="1489075"/>
          </a:xfrm>
          <a:prstGeom prst="rect">
            <a:avLst/>
          </a:prstGeom>
        </p:spPr>
        <p:txBody>
          <a:bodyPr lIns="0" tIns="0" rIns="0" bIns="0"/>
          <a:lstStyle>
            <a:lvl1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1pPr>
            <a:lvl2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2pPr>
            <a:lvl3pPr algn="l" defTabSz="608013" rtl="0" eaLnBrk="0" fontAlgn="base" hangingPunct="0">
              <a:spcBef>
                <a:spcPts val="0"/>
              </a:spcBef>
              <a:spcAft>
                <a:spcPts val="538"/>
              </a:spcAft>
              <a:defRPr sz="1733" b="0" kern="1200" cap="none" baseline="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0"/>
              </a:spcBef>
              <a:spcAft>
                <a:spcPts val="538"/>
              </a:spcAft>
              <a:defRPr sz="1733" b="0" kern="1200" cap="none" baseline="0">
                <a:solidFill>
                  <a:schemeClr val="tx1"/>
                </a:solidFill>
                <a:latin typeface="+mn-lt"/>
                <a:ea typeface="Balto TT Light" panose="020B0403040502020203" pitchFamily="34" charset="0"/>
                <a:cs typeface="+mn-cs"/>
              </a:defRPr>
            </a:lvl4pPr>
            <a:lvl5pPr algn="l" defTabSz="608013" rtl="0" eaLnBrk="0" fontAlgn="base" hangingPunct="0">
              <a:spcBef>
                <a:spcPts val="0"/>
              </a:spcBef>
              <a:spcAft>
                <a:spcPts val="538"/>
              </a:spcAft>
              <a:buFont typeface="Balto" pitchFamily="34" charset="0"/>
              <a:defRPr sz="1733" b="0" kern="1200" cap="none" baseline="0">
                <a:solidFill>
                  <a:schemeClr val="tx1"/>
                </a:solidFill>
                <a:latin typeface="+mn-lt"/>
                <a:ea typeface="Balto TT Light" panose="020B0403040502020203" pitchFamily="34" charset="0"/>
                <a:cs typeface="+mn-cs"/>
              </a:defRPr>
            </a:lvl5pPr>
            <a:lvl6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6pPr>
            <a:lvl7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7pPr>
            <a:lvl8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8pPr>
            <a:lvl9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9pPr>
          </a:lstStyle>
          <a:p>
            <a:pPr defTabSz="609585" eaLnBrk="1" fontAlgn="auto" hangingPunct="1">
              <a:spcAft>
                <a:spcPts val="533"/>
              </a:spcAft>
              <a:defRPr/>
            </a:pPr>
            <a:r>
              <a:rPr lang="fr-FR" altLang="fr-FR" sz="2800" dirty="0">
                <a:latin typeface="Calibri" panose="020F0502020204030204" pitchFamily="34" charset="0"/>
                <a:ea typeface="Calibri" panose="020F0502020204030204" pitchFamily="34" charset="0"/>
                <a:cs typeface="Calibri" panose="020F0502020204030204" pitchFamily="34" charset="0"/>
              </a:rPr>
              <a:t>Il a le droit de se dégager gratuitement même dans un bunker mais il doit dropper dans le bunker.</a:t>
            </a: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pic>
        <p:nvPicPr>
          <p:cNvPr id="53253" name="Image 1">
            <a:extLst>
              <a:ext uri="{FF2B5EF4-FFF2-40B4-BE49-F238E27FC236}">
                <a16:creationId xmlns:a16="http://schemas.microsoft.com/office/drawing/2014/main" id="{635428A8-4442-30F1-8312-9133404AD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1282700"/>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7C78C9-6FA7-1AB8-9CD7-DD7967E3F4DE}"/>
              </a:ext>
            </a:extLst>
          </p:cNvPr>
          <p:cNvSpPr>
            <a:spLocks noGrp="1"/>
          </p:cNvSpPr>
          <p:nvPr>
            <p:ph type="title" idx="4294967295"/>
          </p:nvPr>
        </p:nvSpPr>
        <p:spPr>
          <a:xfrm>
            <a:off x="989013" y="895350"/>
            <a:ext cx="5364162" cy="1666875"/>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13. La balle de Tom est juste devant une taupinière dans une zone à pénalité.</a:t>
            </a: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16B16426-0ED2-7FBE-DC07-357420D1690F}"/>
              </a:ext>
            </a:extLst>
          </p:cNvPr>
          <p:cNvSpPr txBox="1">
            <a:spLocks noChangeArrowheads="1"/>
          </p:cNvSpPr>
          <p:nvPr/>
        </p:nvSpPr>
        <p:spPr bwMode="auto">
          <a:xfrm>
            <a:off x="919163" y="3211513"/>
            <a:ext cx="50196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Tom a le droit de se dégager de la taupinière.</a:t>
            </a:r>
          </a:p>
        </p:txBody>
      </p:sp>
      <p:sp>
        <p:nvSpPr>
          <p:cNvPr id="6" name="ZoneTexte 5">
            <a:extLst>
              <a:ext uri="{FF2B5EF4-FFF2-40B4-BE49-F238E27FC236}">
                <a16:creationId xmlns:a16="http://schemas.microsoft.com/office/drawing/2014/main" id="{9FA2FACE-5289-D218-4992-4DDBCABB355B}"/>
              </a:ext>
            </a:extLst>
          </p:cNvPr>
          <p:cNvSpPr txBox="1">
            <a:spLocks noChangeArrowheads="1"/>
          </p:cNvSpPr>
          <p:nvPr/>
        </p:nvSpPr>
        <p:spPr bwMode="auto">
          <a:xfrm>
            <a:off x="919163" y="4549775"/>
            <a:ext cx="54340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Tom n’a pas le droit de se dégager de la taupinière.</a:t>
            </a:r>
          </a:p>
        </p:txBody>
      </p:sp>
      <p:sp>
        <p:nvSpPr>
          <p:cNvPr id="54277" name="ZoneTexte 4">
            <a:extLst>
              <a:ext uri="{FF2B5EF4-FFF2-40B4-BE49-F238E27FC236}">
                <a16:creationId xmlns:a16="http://schemas.microsoft.com/office/drawing/2014/main" id="{67E6564C-3C72-547C-B82D-9CD83CBB9A8D}"/>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5" name="Image 4" descr="Une image contenant plein air, eau, plante, nature&#10;&#10;Description générée automatiquement">
            <a:extLst>
              <a:ext uri="{FF2B5EF4-FFF2-40B4-BE49-F238E27FC236}">
                <a16:creationId xmlns:a16="http://schemas.microsoft.com/office/drawing/2014/main" id="{7B99719D-A24F-39DE-F366-C09C3FECF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525" y="346075"/>
            <a:ext cx="467677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5C66BAF-1D31-749A-11D0-05D5FB161A2A}"/>
              </a:ext>
            </a:extLst>
          </p:cNvPr>
          <p:cNvSpPr>
            <a:spLocks noGrp="1" noChangeArrowheads="1"/>
          </p:cNvSpPr>
          <p:nvPr>
            <p:ph type="body" sz="quarter" idx="13"/>
          </p:nvPr>
        </p:nvSpPr>
        <p:spPr>
          <a:xfrm>
            <a:off x="5778500" y="2209800"/>
            <a:ext cx="5565775" cy="1343025"/>
          </a:xfrm>
        </p:spPr>
        <p:txBody>
          <a:bodyPr>
            <a:noAutofit/>
          </a:bodyPr>
          <a:lstStyle/>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Tom</a:t>
            </a:r>
            <a:r>
              <a:rPr lang="fr-FR" altLang="fr-FR" sz="2800" dirty="0">
                <a:solidFill>
                  <a:srgbClr val="003361"/>
                </a:solidFill>
                <a:latin typeface="Calibri" panose="020F0502020204030204" pitchFamily="34" charset="0"/>
                <a:ea typeface="Calibri" panose="020F0502020204030204" pitchFamily="34" charset="0"/>
                <a:cs typeface="Calibri" panose="020F0502020204030204" pitchFamily="34" charset="0"/>
              </a:rPr>
              <a:t> n’a pas le droit de se dégager d’un trou d’animal si sa balle est dans une zone à pénalité.</a:t>
            </a: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sp>
        <p:nvSpPr>
          <p:cNvPr id="55299" name="ZoneTexte 5">
            <a:extLst>
              <a:ext uri="{FF2B5EF4-FFF2-40B4-BE49-F238E27FC236}">
                <a16:creationId xmlns:a16="http://schemas.microsoft.com/office/drawing/2014/main" id="{65490D53-CCE3-D52A-2295-7910B79CC9BB}"/>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6" name="Espace réservé du contenu 3">
            <a:extLst>
              <a:ext uri="{FF2B5EF4-FFF2-40B4-BE49-F238E27FC236}">
                <a16:creationId xmlns:a16="http://schemas.microsoft.com/office/drawing/2014/main" id="{1D5F61E7-71E8-85F7-03DB-6A50884E7E10}"/>
              </a:ext>
            </a:extLst>
          </p:cNvPr>
          <p:cNvSpPr txBox="1">
            <a:spLocks noChangeArrowheads="1"/>
          </p:cNvSpPr>
          <p:nvPr/>
        </p:nvSpPr>
        <p:spPr>
          <a:xfrm>
            <a:off x="5778500" y="3984625"/>
            <a:ext cx="6242050" cy="1489075"/>
          </a:xfrm>
          <a:prstGeom prst="rect">
            <a:avLst/>
          </a:prstGeom>
        </p:spPr>
        <p:txBody>
          <a:bodyPr lIns="0" tIns="0" rIns="0" bIns="0"/>
          <a:lstStyle>
            <a:lvl1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1pPr>
            <a:lvl2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2pPr>
            <a:lvl3pPr algn="l" defTabSz="608013" rtl="0" eaLnBrk="0" fontAlgn="base" hangingPunct="0">
              <a:spcBef>
                <a:spcPts val="0"/>
              </a:spcBef>
              <a:spcAft>
                <a:spcPts val="538"/>
              </a:spcAft>
              <a:defRPr sz="1733" b="0" kern="1200" cap="none" baseline="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0"/>
              </a:spcBef>
              <a:spcAft>
                <a:spcPts val="538"/>
              </a:spcAft>
              <a:defRPr sz="1733" b="0" kern="1200" cap="none" baseline="0">
                <a:solidFill>
                  <a:schemeClr val="tx1"/>
                </a:solidFill>
                <a:latin typeface="+mn-lt"/>
                <a:ea typeface="Balto TT Light" panose="020B0403040502020203" pitchFamily="34" charset="0"/>
                <a:cs typeface="+mn-cs"/>
              </a:defRPr>
            </a:lvl4pPr>
            <a:lvl5pPr algn="l" defTabSz="608013" rtl="0" eaLnBrk="0" fontAlgn="base" hangingPunct="0">
              <a:spcBef>
                <a:spcPts val="0"/>
              </a:spcBef>
              <a:spcAft>
                <a:spcPts val="538"/>
              </a:spcAft>
              <a:buFont typeface="Balto" pitchFamily="34" charset="0"/>
              <a:defRPr sz="1733" b="0" kern="1200" cap="none" baseline="0">
                <a:solidFill>
                  <a:schemeClr val="tx1"/>
                </a:solidFill>
                <a:latin typeface="+mn-lt"/>
                <a:ea typeface="Balto TT Light" panose="020B0403040502020203" pitchFamily="34" charset="0"/>
                <a:cs typeface="+mn-cs"/>
              </a:defRPr>
            </a:lvl5pPr>
            <a:lvl6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6pPr>
            <a:lvl7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7pPr>
            <a:lvl8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8pPr>
            <a:lvl9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9pPr>
          </a:lstStyle>
          <a:p>
            <a:pPr defTabSz="609585" eaLnBrk="1" fontAlgn="auto" hangingPunct="1">
              <a:spcAft>
                <a:spcPts val="533"/>
              </a:spcAft>
              <a:defRPr/>
            </a:pPr>
            <a:r>
              <a:rPr lang="fr-FR" altLang="fr-FR" sz="2800" dirty="0">
                <a:latin typeface="Calibri" panose="020F0502020204030204" pitchFamily="34" charset="0"/>
                <a:ea typeface="Calibri" panose="020F0502020204030204" pitchFamily="34" charset="0"/>
                <a:cs typeface="Calibri" panose="020F0502020204030204" pitchFamily="34" charset="0"/>
              </a:rPr>
              <a:t>S’il ne peut pas jouer la balle là où elle est, il est obligé de se dégager de la zone à pénalité avec 1 coup de pénalité.</a:t>
            </a: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pic>
        <p:nvPicPr>
          <p:cNvPr id="55301" name="Image 1">
            <a:extLst>
              <a:ext uri="{FF2B5EF4-FFF2-40B4-BE49-F238E27FC236}">
                <a16:creationId xmlns:a16="http://schemas.microsoft.com/office/drawing/2014/main" id="{918016D0-E59B-18C2-6F9F-1918E8E7B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1282700"/>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79AED3-6994-5DF0-2F9F-E68ACC7CF47D}"/>
              </a:ext>
            </a:extLst>
          </p:cNvPr>
          <p:cNvSpPr>
            <a:spLocks noGrp="1"/>
          </p:cNvSpPr>
          <p:nvPr>
            <p:ph type="title" idx="4294967295"/>
          </p:nvPr>
        </p:nvSpPr>
        <p:spPr>
          <a:xfrm>
            <a:off x="620713" y="831850"/>
            <a:ext cx="6665912" cy="1460500"/>
          </a:xfrm>
        </p:spPr>
        <p:txBody>
          <a:bodyPr>
            <a:no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14. La balle de Lili est sur le collier de green, sur une tête d’arrosage.</a:t>
            </a:r>
            <a:endParaRPr lang="fr-FR" sz="32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9677D95C-5CA2-A514-AF17-330D1C993B22}"/>
              </a:ext>
            </a:extLst>
          </p:cNvPr>
          <p:cNvSpPr txBox="1">
            <a:spLocks noChangeArrowheads="1"/>
          </p:cNvSpPr>
          <p:nvPr/>
        </p:nvSpPr>
        <p:spPr bwMode="auto">
          <a:xfrm>
            <a:off x="811213" y="2630488"/>
            <a:ext cx="66659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buFont typeface="Arial" panose="020B0604020202020204" pitchFamily="34" charset="0"/>
              <a:buNone/>
            </a:pPr>
            <a:r>
              <a:rPr lang="fr-FR" altLang="fr-FR" sz="2800">
                <a:latin typeface="Calibri" panose="020F0502020204030204" pitchFamily="34" charset="0"/>
                <a:cs typeface="Calibri" panose="020F0502020204030204" pitchFamily="34" charset="0"/>
              </a:rPr>
              <a:t>A. Lili a le droit de se dégager de cette tête d’arrosage.</a:t>
            </a:r>
          </a:p>
        </p:txBody>
      </p:sp>
      <p:sp>
        <p:nvSpPr>
          <p:cNvPr id="6" name="ZoneTexte 5">
            <a:extLst>
              <a:ext uri="{FF2B5EF4-FFF2-40B4-BE49-F238E27FC236}">
                <a16:creationId xmlns:a16="http://schemas.microsoft.com/office/drawing/2014/main" id="{10896322-60AE-12A5-1CFA-4ADF723EB4B4}"/>
              </a:ext>
            </a:extLst>
          </p:cNvPr>
          <p:cNvSpPr txBox="1">
            <a:spLocks noChangeArrowheads="1"/>
          </p:cNvSpPr>
          <p:nvPr/>
        </p:nvSpPr>
        <p:spPr bwMode="auto">
          <a:xfrm>
            <a:off x="785813" y="3975100"/>
            <a:ext cx="68722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Elle n’a pas le droit de se dégager de cette tête d’arrosage.</a:t>
            </a:r>
          </a:p>
        </p:txBody>
      </p:sp>
      <p:sp>
        <p:nvSpPr>
          <p:cNvPr id="56325" name="ZoneTexte 4">
            <a:extLst>
              <a:ext uri="{FF2B5EF4-FFF2-40B4-BE49-F238E27FC236}">
                <a16:creationId xmlns:a16="http://schemas.microsoft.com/office/drawing/2014/main" id="{3C71A825-09EB-5D4D-C10E-8C2C49B26E0A}"/>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7" name="Image 6" descr="Une image contenant herbe, plein air, ciel, arbre&#10;&#10;Description générée automatiquement">
            <a:extLst>
              <a:ext uri="{FF2B5EF4-FFF2-40B4-BE49-F238E27FC236}">
                <a16:creationId xmlns:a16="http://schemas.microsoft.com/office/drawing/2014/main" id="{B2FDBF85-B3EB-561E-A376-506F3A2FF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063" y="9525"/>
            <a:ext cx="3330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74EB83-424E-1578-7AB1-391AB182AEB5}"/>
              </a:ext>
            </a:extLst>
          </p:cNvPr>
          <p:cNvSpPr>
            <a:spLocks noGrp="1"/>
          </p:cNvSpPr>
          <p:nvPr>
            <p:ph type="title" idx="4294967295"/>
          </p:nvPr>
        </p:nvSpPr>
        <p:spPr>
          <a:xfrm>
            <a:off x="506413" y="606425"/>
            <a:ext cx="7870825" cy="1752600"/>
          </a:xfrm>
        </p:spPr>
        <p:txBody>
          <a:bodyPr>
            <a:no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15. La balle de Lili est sur le collier de green et Lili veut putter. Mais il y a une tête d’arrosage sur sa ligne de jeu.</a:t>
            </a:r>
            <a:endParaRPr lang="fr-FR" sz="32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83324E32-F4EF-B82E-1BD4-C8D66D27CD88}"/>
              </a:ext>
            </a:extLst>
          </p:cNvPr>
          <p:cNvSpPr txBox="1">
            <a:spLocks noChangeArrowheads="1"/>
          </p:cNvSpPr>
          <p:nvPr/>
        </p:nvSpPr>
        <p:spPr bwMode="auto">
          <a:xfrm>
            <a:off x="1027113" y="2897188"/>
            <a:ext cx="68278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buFont typeface="Arial" panose="020B0604020202020204" pitchFamily="34" charset="0"/>
              <a:buNone/>
            </a:pPr>
            <a:r>
              <a:rPr lang="fr-FR" altLang="fr-FR" sz="2800">
                <a:latin typeface="Calibri" panose="020F0502020204030204" pitchFamily="34" charset="0"/>
                <a:cs typeface="Calibri" panose="020F0502020204030204" pitchFamily="34" charset="0"/>
              </a:rPr>
              <a:t>A. Elle a le droit de se dégager de cette tête d’arrosage.</a:t>
            </a:r>
          </a:p>
        </p:txBody>
      </p:sp>
      <p:sp>
        <p:nvSpPr>
          <p:cNvPr id="6" name="ZoneTexte 5">
            <a:extLst>
              <a:ext uri="{FF2B5EF4-FFF2-40B4-BE49-F238E27FC236}">
                <a16:creationId xmlns:a16="http://schemas.microsoft.com/office/drawing/2014/main" id="{33C8CAFE-7B89-6E7C-FA3B-32CE7D73AB97}"/>
              </a:ext>
            </a:extLst>
          </p:cNvPr>
          <p:cNvSpPr txBox="1">
            <a:spLocks noChangeArrowheads="1"/>
          </p:cNvSpPr>
          <p:nvPr/>
        </p:nvSpPr>
        <p:spPr bwMode="auto">
          <a:xfrm>
            <a:off x="1027113" y="4108450"/>
            <a:ext cx="68278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Elle n’a pas le droit de se dégager de cette tête d’arrosage.</a:t>
            </a:r>
          </a:p>
        </p:txBody>
      </p:sp>
      <p:sp>
        <p:nvSpPr>
          <p:cNvPr id="57349" name="ZoneTexte 4">
            <a:extLst>
              <a:ext uri="{FF2B5EF4-FFF2-40B4-BE49-F238E27FC236}">
                <a16:creationId xmlns:a16="http://schemas.microsoft.com/office/drawing/2014/main" id="{5D085BB1-CB94-C507-0C4C-B2A477BB765F}"/>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5" name="Image 4">
            <a:extLst>
              <a:ext uri="{FF2B5EF4-FFF2-40B4-BE49-F238E27FC236}">
                <a16:creationId xmlns:a16="http://schemas.microsoft.com/office/drawing/2014/main" id="{4481A556-C1D8-8A3F-C217-DCB3BEEC0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9650" y="165100"/>
            <a:ext cx="3170238"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7D9E06D-00A6-F72A-3EF1-A68D542EEB04}"/>
              </a:ext>
            </a:extLst>
          </p:cNvPr>
          <p:cNvSpPr>
            <a:spLocks noGrp="1" noChangeArrowheads="1"/>
          </p:cNvSpPr>
          <p:nvPr>
            <p:ph type="body" sz="quarter" idx="13"/>
          </p:nvPr>
        </p:nvSpPr>
        <p:spPr bwMode="auto">
          <a:xfrm>
            <a:off x="828675" y="2921000"/>
            <a:ext cx="5343525" cy="862013"/>
          </a:xfrm>
        </p:spPr>
        <p:txBody>
          <a:bodyPr numCol="1" anchor="t" anchorCtr="0" compatLnSpc="1">
            <a:prstTxWarp prst="textNoShape">
              <a:avLst/>
            </a:prstTxWarp>
          </a:bodyPr>
          <a:lstStyle/>
          <a:p>
            <a:pPr eaLnBrk="1" hangingPunct="1">
              <a:spcBef>
                <a:spcPct val="0"/>
              </a:spcBef>
              <a:spcAft>
                <a:spcPts val="800"/>
              </a:spcAft>
            </a:pPr>
            <a:r>
              <a:rPr lang="fr-FR" altLang="fr-FR" sz="2800">
                <a:latin typeface="Calibri" panose="020F0502020204030204" pitchFamily="34" charset="0"/>
                <a:cs typeface="Calibri" panose="020F0502020204030204" pitchFamily="34" charset="0"/>
              </a:rPr>
              <a:t>A. Lili a le droit de se dégager de la tête d’arrosage.</a:t>
            </a:r>
          </a:p>
        </p:txBody>
      </p:sp>
      <p:sp>
        <p:nvSpPr>
          <p:cNvPr id="2" name="Titre 1">
            <a:extLst>
              <a:ext uri="{FF2B5EF4-FFF2-40B4-BE49-F238E27FC236}">
                <a16:creationId xmlns:a16="http://schemas.microsoft.com/office/drawing/2014/main" id="{232FA6B9-4B0C-B2B0-26FB-0283E2ACC682}"/>
              </a:ext>
            </a:extLst>
          </p:cNvPr>
          <p:cNvSpPr>
            <a:spLocks noGrp="1"/>
          </p:cNvSpPr>
          <p:nvPr>
            <p:ph type="title" idx="4294967295"/>
          </p:nvPr>
        </p:nvSpPr>
        <p:spPr>
          <a:xfrm>
            <a:off x="620713" y="574675"/>
            <a:ext cx="6665912" cy="1862138"/>
          </a:xfrm>
        </p:spPr>
        <p:txBody>
          <a:bodyPr>
            <a:norm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16. La balle de Lili est sur le green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et il y a une tête d’arrosage</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sur la ligne de jeu de Lili.</a:t>
            </a:r>
            <a:endParaRPr lang="fr-FR" sz="3200" b="0" dirty="0">
              <a:latin typeface="Calibri" panose="020F0502020204030204" pitchFamily="34" charset="0"/>
              <a:ea typeface="Calibri" panose="020F0502020204030204" pitchFamily="34" charset="0"/>
              <a:cs typeface="Calibri" panose="020F0502020204030204" pitchFamily="34" charset="0"/>
            </a:endParaRPr>
          </a:p>
        </p:txBody>
      </p:sp>
      <p:sp>
        <p:nvSpPr>
          <p:cNvPr id="5" name="Espace réservé du contenu 4">
            <a:extLst>
              <a:ext uri="{FF2B5EF4-FFF2-40B4-BE49-F238E27FC236}">
                <a16:creationId xmlns:a16="http://schemas.microsoft.com/office/drawing/2014/main" id="{498AD557-C93C-17AC-ED08-DAD22EBBABD9}"/>
              </a:ext>
            </a:extLst>
          </p:cNvPr>
          <p:cNvSpPr>
            <a:spLocks noGrp="1" noChangeArrowheads="1"/>
          </p:cNvSpPr>
          <p:nvPr>
            <p:ph sz="half" idx="4294967295"/>
          </p:nvPr>
        </p:nvSpPr>
        <p:spPr bwMode="auto">
          <a:xfrm>
            <a:off x="828675" y="4241800"/>
            <a:ext cx="5991225" cy="101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Aft>
                <a:spcPts val="800"/>
              </a:spcAft>
              <a:buFont typeface="Arial" panose="020B0604020202020204" pitchFamily="34" charset="0"/>
              <a:buNone/>
            </a:pPr>
            <a:r>
              <a:rPr lang="fr-FR" altLang="fr-FR" sz="2800" b="0" cap="none">
                <a:latin typeface="Calibri" panose="020F0502020204030204" pitchFamily="34" charset="0"/>
                <a:cs typeface="Calibri" panose="020F0502020204030204" pitchFamily="34" charset="0"/>
              </a:rPr>
              <a:t>B. Lili n’a pas le droit de se dégager car la balle n’est pas sur la tête d’arrosage.</a:t>
            </a:r>
          </a:p>
        </p:txBody>
      </p:sp>
      <p:sp>
        <p:nvSpPr>
          <p:cNvPr id="58373" name="ZoneTexte 5">
            <a:extLst>
              <a:ext uri="{FF2B5EF4-FFF2-40B4-BE49-F238E27FC236}">
                <a16:creationId xmlns:a16="http://schemas.microsoft.com/office/drawing/2014/main" id="{D32A212A-8859-0640-7541-0AA630B2F8B4}"/>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45062" name="Image 5">
            <a:extLst>
              <a:ext uri="{FF2B5EF4-FFF2-40B4-BE49-F238E27FC236}">
                <a16:creationId xmlns:a16="http://schemas.microsoft.com/office/drawing/2014/main" id="{E1F9A750-B52A-DA3D-E409-5C715084E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700" y="407988"/>
            <a:ext cx="4532313"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4" grpId="2" build="p"/>
      <p:bldP spid="2" grpId="0"/>
      <p:bldP spid="5" grpId="0" build="p"/>
      <p:bldP spid="5" grpId="1" build="p"/>
      <p:bldP spid="5" grpId="2"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79C900B-3048-399B-6769-BD5055FD5072}"/>
              </a:ext>
            </a:extLst>
          </p:cNvPr>
          <p:cNvSpPr>
            <a:spLocks noGrp="1" noChangeArrowheads="1"/>
          </p:cNvSpPr>
          <p:nvPr>
            <p:ph type="body" sz="quarter" idx="13"/>
          </p:nvPr>
        </p:nvSpPr>
        <p:spPr bwMode="auto">
          <a:xfrm>
            <a:off x="5364163" y="2024063"/>
            <a:ext cx="6416675" cy="4070350"/>
          </a:xfrm>
        </p:spPr>
        <p:txBody>
          <a:bodyPr numCol="1" anchor="t" anchorCtr="0" compatLnSpc="1">
            <a:prstTxWarp prst="textNoShape">
              <a:avLst/>
            </a:prstTxWarp>
          </a:bodyPr>
          <a:lstStyle/>
          <a:p>
            <a:pPr eaLnBrk="1" hangingPunct="1">
              <a:spcBef>
                <a:spcPct val="0"/>
              </a:spcBef>
              <a:buFont typeface="Arial" panose="020B0604020202020204" pitchFamily="34" charset="0"/>
              <a:buNone/>
              <a:defRPr/>
            </a:pPr>
            <a:r>
              <a:rPr lang="fr-FR" altLang="fr-FR" sz="2800" dirty="0">
                <a:latin typeface="Calibri" panose="020F0502020204030204" pitchFamily="34" charset="0"/>
                <a:cs typeface="Calibri" panose="020F0502020204030204" pitchFamily="34" charset="0"/>
              </a:rPr>
              <a:t>Lili a le droit de se dégager d’une obstruction inamovible (la tête d’arrosage) s</a:t>
            </a:r>
            <a:r>
              <a:rPr lang="fr-FR" altLang="fr-FR" sz="2800" dirty="0">
                <a:solidFill>
                  <a:srgbClr val="003361"/>
                </a:solidFill>
                <a:latin typeface="Calibri" panose="020F0502020204030204" pitchFamily="34" charset="0"/>
                <a:ea typeface="+mn-ea"/>
                <a:cs typeface="Calibri" panose="020F0502020204030204" pitchFamily="34" charset="0"/>
              </a:rPr>
              <a:t>i la balle de Lili est sur l’obstruction. </a:t>
            </a:r>
          </a:p>
          <a:p>
            <a:pPr eaLnBrk="1" hangingPunct="1">
              <a:spcBef>
                <a:spcPct val="0"/>
              </a:spcBef>
              <a:buFont typeface="Arial" panose="020B0604020202020204" pitchFamily="34" charset="0"/>
              <a:buNone/>
              <a:defRPr/>
            </a:pPr>
            <a:r>
              <a:rPr lang="fr-FR" altLang="fr-FR" sz="2800" dirty="0">
                <a:solidFill>
                  <a:srgbClr val="003361"/>
                </a:solidFill>
                <a:latin typeface="Calibri" panose="020F0502020204030204" pitchFamily="34" charset="0"/>
                <a:ea typeface="+mn-ea"/>
                <a:cs typeface="Calibri" panose="020F0502020204030204" pitchFamily="34" charset="0"/>
              </a:rPr>
              <a:t>Mais elle n’a pas le droit de se dégager si l’obstruction est sur sa ligne de jeu.</a:t>
            </a:r>
          </a:p>
          <a:p>
            <a:pPr eaLnBrk="1" hangingPunct="1">
              <a:spcBef>
                <a:spcPct val="0"/>
              </a:spcBef>
              <a:buFont typeface="Arial" panose="020B0604020202020204" pitchFamily="34" charset="0"/>
              <a:buNone/>
              <a:defRPr/>
            </a:pPr>
            <a:r>
              <a:rPr lang="fr-FR" altLang="fr-FR" sz="2800" b="1" dirty="0">
                <a:solidFill>
                  <a:srgbClr val="003361"/>
                </a:solidFill>
                <a:latin typeface="Calibri" panose="020F0502020204030204" pitchFamily="34" charset="0"/>
                <a:ea typeface="+mn-ea"/>
                <a:cs typeface="Calibri" panose="020F0502020204030204" pitchFamily="34" charset="0"/>
              </a:rPr>
              <a:t>Exception uniquement sur le green</a:t>
            </a:r>
            <a:r>
              <a:rPr lang="fr-FR" altLang="fr-FR" sz="2800" dirty="0">
                <a:solidFill>
                  <a:srgbClr val="003361"/>
                </a:solidFill>
                <a:latin typeface="Calibri" panose="020F0502020204030204" pitchFamily="34" charset="0"/>
                <a:ea typeface="+mn-ea"/>
                <a:cs typeface="Calibri" panose="020F0502020204030204" pitchFamily="34" charset="0"/>
              </a:rPr>
              <a:t>: Lili a le droit de se dégager de l’obstruction parce que sa balle est sur le green.</a:t>
            </a:r>
          </a:p>
          <a:p>
            <a:pPr eaLnBrk="1" hangingPunct="1">
              <a:spcBef>
                <a:spcPct val="0"/>
              </a:spcBef>
              <a:buFont typeface="Arial" panose="020B0604020202020204" pitchFamily="34" charset="0"/>
              <a:buNone/>
              <a:defRPr/>
            </a:pPr>
            <a:endParaRPr lang="fr-FR" altLang="fr-FR" sz="2800" dirty="0">
              <a:latin typeface="Calibri" panose="020F0502020204030204" pitchFamily="34" charset="0"/>
              <a:cs typeface="Calibri" panose="020F0502020204030204" pitchFamily="34" charset="0"/>
            </a:endParaRPr>
          </a:p>
        </p:txBody>
      </p:sp>
      <p:sp>
        <p:nvSpPr>
          <p:cNvPr id="59395" name="ZoneTexte 5">
            <a:extLst>
              <a:ext uri="{FF2B5EF4-FFF2-40B4-BE49-F238E27FC236}">
                <a16:creationId xmlns:a16="http://schemas.microsoft.com/office/drawing/2014/main" id="{4A2E9D0E-1EAB-32FE-2AB8-D2E2F2F98C24}"/>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59396" name="Image 1">
            <a:extLst>
              <a:ext uri="{FF2B5EF4-FFF2-40B4-BE49-F238E27FC236}">
                <a16:creationId xmlns:a16="http://schemas.microsoft.com/office/drawing/2014/main" id="{CD6ED61B-A6EB-24B3-ADF3-C15C2B4A5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13" y="1270000"/>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0494AF9-3769-507D-63A7-BB06BFEB6D08}"/>
              </a:ext>
            </a:extLst>
          </p:cNvPr>
          <p:cNvSpPr txBox="1">
            <a:spLocks noChangeArrowheads="1"/>
          </p:cNvSpPr>
          <p:nvPr/>
        </p:nvSpPr>
        <p:spPr bwMode="auto">
          <a:xfrm>
            <a:off x="931863" y="420688"/>
            <a:ext cx="1008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ctr" eaLnBrk="1" hangingPunct="1"/>
            <a:r>
              <a:rPr lang="fr-FR" altLang="fr-FR" sz="3600" b="1">
                <a:latin typeface="Calibri" panose="020F0502020204030204" pitchFamily="34" charset="0"/>
                <a:cs typeface="Calibri" panose="020F0502020204030204" pitchFamily="34" charset="0"/>
              </a:rPr>
              <a:t>Des conditions anormales du parcours</a:t>
            </a:r>
          </a:p>
        </p:txBody>
      </p:sp>
      <p:sp>
        <p:nvSpPr>
          <p:cNvPr id="32771" name="ZoneTexte 7">
            <a:extLst>
              <a:ext uri="{FF2B5EF4-FFF2-40B4-BE49-F238E27FC236}">
                <a16:creationId xmlns:a16="http://schemas.microsoft.com/office/drawing/2014/main" id="{BC8D4AF0-628F-A2FE-9E84-29EF85823647}"/>
              </a:ext>
            </a:extLst>
          </p:cNvPr>
          <p:cNvSpPr txBox="1">
            <a:spLocks noChangeArrowheads="1"/>
          </p:cNvSpPr>
          <p:nvPr/>
        </p:nvSpPr>
        <p:spPr bwMode="auto">
          <a:xfrm>
            <a:off x="1190625" y="6278563"/>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32772" name="Image 2">
            <a:extLst>
              <a:ext uri="{FF2B5EF4-FFF2-40B4-BE49-F238E27FC236}">
                <a16:creationId xmlns:a16="http://schemas.microsoft.com/office/drawing/2014/main" id="{4CCFE898-F072-D953-6041-95DAF7246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1431925"/>
            <a:ext cx="57531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Image 3">
            <a:extLst>
              <a:ext uri="{FF2B5EF4-FFF2-40B4-BE49-F238E27FC236}">
                <a16:creationId xmlns:a16="http://schemas.microsoft.com/office/drawing/2014/main" id="{C4FA8DD3-D65B-3697-9195-AC696B1D8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275" y="1249363"/>
            <a:ext cx="3998913"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4FFE4507-77CC-E034-80C5-7A126CBE8B2D}"/>
              </a:ext>
            </a:extLst>
          </p:cNvPr>
          <p:cNvSpPr txBox="1">
            <a:spLocks noChangeArrowheads="1"/>
          </p:cNvSpPr>
          <p:nvPr/>
        </p:nvSpPr>
        <p:spPr bwMode="auto">
          <a:xfrm>
            <a:off x="1293813" y="4854575"/>
            <a:ext cx="2614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r>
              <a:rPr lang="fr-FR" altLang="fr-FR" sz="2000" b="1">
                <a:solidFill>
                  <a:schemeClr val="bg1"/>
                </a:solidFill>
                <a:latin typeface="Balto" pitchFamily="34" charset="0"/>
              </a:rPr>
              <a:t>Terrain en réparation</a:t>
            </a:r>
          </a:p>
        </p:txBody>
      </p:sp>
      <p:sp>
        <p:nvSpPr>
          <p:cNvPr id="4" name="ZoneTexte 3">
            <a:extLst>
              <a:ext uri="{FF2B5EF4-FFF2-40B4-BE49-F238E27FC236}">
                <a16:creationId xmlns:a16="http://schemas.microsoft.com/office/drawing/2014/main" id="{208113D3-384D-FFF1-7E3E-857AFB542921}"/>
              </a:ext>
            </a:extLst>
          </p:cNvPr>
          <p:cNvSpPr txBox="1">
            <a:spLocks noChangeArrowheads="1"/>
          </p:cNvSpPr>
          <p:nvPr/>
        </p:nvSpPr>
        <p:spPr bwMode="auto">
          <a:xfrm>
            <a:off x="7966075" y="4119563"/>
            <a:ext cx="24288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r>
              <a:rPr lang="fr-FR" altLang="fr-FR" sz="2000" b="1">
                <a:solidFill>
                  <a:schemeClr val="bg1"/>
                </a:solidFill>
                <a:latin typeface="Balto" pitchFamily="34" charset="0"/>
              </a:rPr>
              <a:t>Eau temporaire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7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FF26A5-5A45-767B-B5DA-A40D430DF804}"/>
              </a:ext>
            </a:extLst>
          </p:cNvPr>
          <p:cNvSpPr>
            <a:spLocks noGrp="1"/>
          </p:cNvSpPr>
          <p:nvPr>
            <p:ph type="title" idx="4294967295"/>
          </p:nvPr>
        </p:nvSpPr>
        <p:spPr>
          <a:xfrm>
            <a:off x="506413" y="606425"/>
            <a:ext cx="6427787" cy="2143125"/>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17. La balle de Lili est sur le collier de green et Lili veut putter. Mais il y a une flaque d’eau temporaire sur sa ligne de jeu.</a:t>
            </a:r>
            <a:endParaRPr lang="fr-FR" sz="32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49FCAB12-96FE-CB69-2EF0-3CA504C6EDC0}"/>
              </a:ext>
            </a:extLst>
          </p:cNvPr>
          <p:cNvSpPr txBox="1">
            <a:spLocks noChangeArrowheads="1"/>
          </p:cNvSpPr>
          <p:nvPr/>
        </p:nvSpPr>
        <p:spPr bwMode="auto">
          <a:xfrm>
            <a:off x="766763" y="3221038"/>
            <a:ext cx="550068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buFont typeface="Arial" panose="020B0604020202020204" pitchFamily="34" charset="0"/>
              <a:buNone/>
            </a:pPr>
            <a:r>
              <a:rPr lang="fr-FR" altLang="fr-FR" sz="2800">
                <a:latin typeface="Calibri" panose="020F0502020204030204" pitchFamily="34" charset="0"/>
                <a:cs typeface="Calibri" panose="020F0502020204030204" pitchFamily="34" charset="0"/>
              </a:rPr>
              <a:t>A. Lili a le droit de se dégager de cette flaque d’eau.</a:t>
            </a:r>
          </a:p>
        </p:txBody>
      </p:sp>
      <p:sp>
        <p:nvSpPr>
          <p:cNvPr id="6" name="ZoneTexte 5">
            <a:extLst>
              <a:ext uri="{FF2B5EF4-FFF2-40B4-BE49-F238E27FC236}">
                <a16:creationId xmlns:a16="http://schemas.microsoft.com/office/drawing/2014/main" id="{03FB1FAB-5232-DC71-ADDE-4E4A6CFE619C}"/>
              </a:ext>
            </a:extLst>
          </p:cNvPr>
          <p:cNvSpPr txBox="1">
            <a:spLocks noChangeArrowheads="1"/>
          </p:cNvSpPr>
          <p:nvPr/>
        </p:nvSpPr>
        <p:spPr bwMode="auto">
          <a:xfrm>
            <a:off x="766763" y="4508500"/>
            <a:ext cx="55006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Elle n’a pas le droit de se dégager de cette flaque d’eau.</a:t>
            </a:r>
          </a:p>
        </p:txBody>
      </p:sp>
      <p:sp>
        <p:nvSpPr>
          <p:cNvPr id="60421" name="ZoneTexte 4">
            <a:extLst>
              <a:ext uri="{FF2B5EF4-FFF2-40B4-BE49-F238E27FC236}">
                <a16:creationId xmlns:a16="http://schemas.microsoft.com/office/drawing/2014/main" id="{DCF368F7-C072-7BA8-7851-E8FF4B29B6CD}"/>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7" name="Image 6" descr="Une image contenant herbe, plein air, golf, paysage&#10;&#10;Description générée automatiquement">
            <a:extLst>
              <a:ext uri="{FF2B5EF4-FFF2-40B4-BE49-F238E27FC236}">
                <a16:creationId xmlns:a16="http://schemas.microsoft.com/office/drawing/2014/main" id="{2A2F45D1-5B19-5AFC-2000-C1FEE1ABC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975" y="184150"/>
            <a:ext cx="4867275"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B5C619-E228-9FA2-0061-315F33E48A61}"/>
              </a:ext>
            </a:extLst>
          </p:cNvPr>
          <p:cNvSpPr>
            <a:spLocks noGrp="1"/>
          </p:cNvSpPr>
          <p:nvPr>
            <p:ph type="title" idx="4294967295"/>
          </p:nvPr>
        </p:nvSpPr>
        <p:spPr>
          <a:xfrm>
            <a:off x="506413" y="606425"/>
            <a:ext cx="6275387" cy="1908175"/>
          </a:xfrm>
        </p:spPr>
        <p:txBody>
          <a:bodyPr>
            <a:no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18. La balle de Tom est sur le green et il y a une flaque d’eau temporaire sur sa ligne de jeu.</a:t>
            </a:r>
            <a:endParaRPr lang="fr-FR" sz="32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DCBFFC88-B4CE-9C1B-EC95-68124E6A5E35}"/>
              </a:ext>
            </a:extLst>
          </p:cNvPr>
          <p:cNvSpPr txBox="1">
            <a:spLocks noChangeArrowheads="1"/>
          </p:cNvSpPr>
          <p:nvPr/>
        </p:nvSpPr>
        <p:spPr bwMode="auto">
          <a:xfrm>
            <a:off x="766763" y="3067050"/>
            <a:ext cx="53292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buFont typeface="Arial" panose="020B0604020202020204" pitchFamily="34" charset="0"/>
              <a:buNone/>
            </a:pPr>
            <a:r>
              <a:rPr lang="fr-FR" altLang="fr-FR" sz="2800">
                <a:latin typeface="Calibri" panose="020F0502020204030204" pitchFamily="34" charset="0"/>
                <a:cs typeface="Calibri" panose="020F0502020204030204" pitchFamily="34" charset="0"/>
              </a:rPr>
              <a:t>A. Tom a le droit de se dégager de cette flaque d’eau.</a:t>
            </a:r>
          </a:p>
        </p:txBody>
      </p:sp>
      <p:sp>
        <p:nvSpPr>
          <p:cNvPr id="6" name="ZoneTexte 5">
            <a:extLst>
              <a:ext uri="{FF2B5EF4-FFF2-40B4-BE49-F238E27FC236}">
                <a16:creationId xmlns:a16="http://schemas.microsoft.com/office/drawing/2014/main" id="{A56DDFF2-AB36-E1DB-91EF-873C9705BD13}"/>
              </a:ext>
            </a:extLst>
          </p:cNvPr>
          <p:cNvSpPr txBox="1">
            <a:spLocks noChangeArrowheads="1"/>
          </p:cNvSpPr>
          <p:nvPr/>
        </p:nvSpPr>
        <p:spPr bwMode="auto">
          <a:xfrm>
            <a:off x="766763" y="4291013"/>
            <a:ext cx="57546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Tom </a:t>
            </a:r>
            <a:r>
              <a:rPr lang="fr-FR" altLang="fr-FR" sz="2800">
                <a:solidFill>
                  <a:srgbClr val="003361"/>
                </a:solidFill>
                <a:latin typeface="Calibri" panose="020F0502020204030204" pitchFamily="34" charset="0"/>
                <a:cs typeface="Calibri" panose="020F0502020204030204" pitchFamily="34" charset="0"/>
              </a:rPr>
              <a:t>peut enlever l’eau avec son putter ou une serviette par exemple</a:t>
            </a:r>
            <a:r>
              <a:rPr lang="fr-FR" altLang="fr-FR" sz="2800">
                <a:latin typeface="Calibri" panose="020F0502020204030204" pitchFamily="34" charset="0"/>
                <a:cs typeface="Calibri" panose="020F0502020204030204" pitchFamily="34" charset="0"/>
              </a:rPr>
              <a:t>.</a:t>
            </a:r>
          </a:p>
        </p:txBody>
      </p:sp>
      <p:sp>
        <p:nvSpPr>
          <p:cNvPr id="61445" name="ZoneTexte 4">
            <a:extLst>
              <a:ext uri="{FF2B5EF4-FFF2-40B4-BE49-F238E27FC236}">
                <a16:creationId xmlns:a16="http://schemas.microsoft.com/office/drawing/2014/main" id="{FFA36233-DA0F-E44D-C8AD-A8F26300554C}"/>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5" name="Image 4" descr="Une image contenant herbe, ciel, plein air, nuage&#10;&#10;Description générée automatiquement">
            <a:extLst>
              <a:ext uri="{FF2B5EF4-FFF2-40B4-BE49-F238E27FC236}">
                <a16:creationId xmlns:a16="http://schemas.microsoft.com/office/drawing/2014/main" id="{1C186FE3-36FE-7857-3105-21D87D980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69900"/>
            <a:ext cx="5138738"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97ECC1B7-945F-63F8-0B5B-9BF92A7789DA}"/>
              </a:ext>
            </a:extLst>
          </p:cNvPr>
          <p:cNvSpPr>
            <a:spLocks noGrp="1" noChangeArrowheads="1"/>
          </p:cNvSpPr>
          <p:nvPr>
            <p:ph type="body" sz="quarter" idx="13"/>
          </p:nvPr>
        </p:nvSpPr>
        <p:spPr bwMode="auto">
          <a:xfrm>
            <a:off x="5364163" y="2235200"/>
            <a:ext cx="6416675" cy="1524000"/>
          </a:xfrm>
        </p:spPr>
        <p:txBody>
          <a:bodyPr numCol="1" anchor="t" anchorCtr="0" compatLnSpc="1">
            <a:prstTxWarp prst="textNoShape">
              <a:avLst/>
            </a:prstTxWarp>
          </a:bodyPr>
          <a:lstStyle/>
          <a:p>
            <a:pPr eaLnBrk="1" hangingPunct="1">
              <a:spcBef>
                <a:spcPct val="0"/>
              </a:spcBef>
              <a:buFont typeface="Arial" panose="020B0604020202020204" pitchFamily="34" charset="0"/>
              <a:buNone/>
              <a:defRPr/>
            </a:pPr>
            <a:r>
              <a:rPr lang="fr-FR" altLang="fr-FR" sz="2800" dirty="0">
                <a:latin typeface="Calibri" panose="020F0502020204030204" pitchFamily="34" charset="0"/>
                <a:cs typeface="Calibri" panose="020F0502020204030204" pitchFamily="34" charset="0"/>
              </a:rPr>
              <a:t>Lili n’a pas le droit de se dégager d’une zone d’eau temporaire (la flaque d’eau) s</a:t>
            </a:r>
            <a:r>
              <a:rPr lang="fr-FR" altLang="fr-FR" sz="2800" dirty="0">
                <a:solidFill>
                  <a:srgbClr val="003361"/>
                </a:solidFill>
                <a:latin typeface="Calibri" panose="020F0502020204030204" pitchFamily="34" charset="0"/>
                <a:ea typeface="+mn-ea"/>
                <a:cs typeface="Calibri" panose="020F0502020204030204" pitchFamily="34" charset="0"/>
              </a:rPr>
              <a:t>i la flaque est seulement sur sa ligne de jeu. </a:t>
            </a:r>
          </a:p>
          <a:p>
            <a:pPr eaLnBrk="1" hangingPunct="1">
              <a:spcBef>
                <a:spcPct val="0"/>
              </a:spcBef>
              <a:buFont typeface="Arial" panose="020B0604020202020204" pitchFamily="34" charset="0"/>
              <a:buNone/>
              <a:defRPr/>
            </a:pPr>
            <a:endParaRPr lang="fr-FR" altLang="fr-FR" sz="2800" dirty="0">
              <a:latin typeface="Calibri" panose="020F0502020204030204" pitchFamily="34" charset="0"/>
              <a:cs typeface="Calibri" panose="020F0502020204030204" pitchFamily="34" charset="0"/>
            </a:endParaRPr>
          </a:p>
        </p:txBody>
      </p:sp>
      <p:sp>
        <p:nvSpPr>
          <p:cNvPr id="62467" name="ZoneTexte 5">
            <a:extLst>
              <a:ext uri="{FF2B5EF4-FFF2-40B4-BE49-F238E27FC236}">
                <a16:creationId xmlns:a16="http://schemas.microsoft.com/office/drawing/2014/main" id="{CF7339CA-9127-DA64-1BD0-A0712A7EC4F5}"/>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6" name="Espace réservé du contenu 3">
            <a:extLst>
              <a:ext uri="{FF2B5EF4-FFF2-40B4-BE49-F238E27FC236}">
                <a16:creationId xmlns:a16="http://schemas.microsoft.com/office/drawing/2014/main" id="{30D6FF4E-059A-14EF-806D-3F013238AC14}"/>
              </a:ext>
            </a:extLst>
          </p:cNvPr>
          <p:cNvSpPr txBox="1">
            <a:spLocks noChangeArrowheads="1"/>
          </p:cNvSpPr>
          <p:nvPr/>
        </p:nvSpPr>
        <p:spPr bwMode="auto">
          <a:xfrm>
            <a:off x="5364163" y="4124325"/>
            <a:ext cx="60293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8013">
              <a:spcBef>
                <a:spcPts val="400"/>
              </a:spcBef>
              <a:spcAft>
                <a:spcPts val="538"/>
              </a:spcAft>
              <a:buFont typeface="Balto" pitchFamily="34" charset="0"/>
              <a:defRPr sz="1700" b="1">
                <a:solidFill>
                  <a:schemeClr val="tx1"/>
                </a:solidFill>
                <a:latin typeface="Balto" pitchFamily="34" charset="0"/>
                <a:cs typeface="Balto TT Light" pitchFamily="34" charset="0"/>
              </a:defRPr>
            </a:lvl1pPr>
            <a:lvl2pPr marL="742950" indent="-285750" defTabSz="608013">
              <a:spcBef>
                <a:spcPts val="400"/>
              </a:spcBef>
              <a:spcAft>
                <a:spcPts val="538"/>
              </a:spcAft>
              <a:buFont typeface="Balto" pitchFamily="34" charset="0"/>
              <a:defRPr sz="1300" b="1">
                <a:solidFill>
                  <a:schemeClr val="tx1"/>
                </a:solidFill>
                <a:latin typeface="Balto" pitchFamily="34" charset="0"/>
                <a:cs typeface="Balto TT Light" pitchFamily="34" charset="0"/>
              </a:defRPr>
            </a:lvl2pPr>
            <a:lvl3pPr marL="1143000" indent="-228600" defTabSz="608013">
              <a:spcBef>
                <a:spcPts val="400"/>
              </a:spcBef>
              <a:spcAft>
                <a:spcPts val="538"/>
              </a:spcAft>
              <a:defRPr sz="1400">
                <a:solidFill>
                  <a:schemeClr val="tx1"/>
                </a:solidFill>
                <a:latin typeface="Balto TT Book" pitchFamily="34" charset="0"/>
                <a:cs typeface="Balto TT Light" pitchFamily="34" charset="0"/>
              </a:defRPr>
            </a:lvl3pPr>
            <a:lvl4pPr marL="1600200" indent="-228600" defTabSz="608013">
              <a:spcBef>
                <a:spcPts val="400"/>
              </a:spcBef>
              <a:spcAft>
                <a:spcPts val="538"/>
              </a:spcAft>
              <a:defRPr sz="1300">
                <a:solidFill>
                  <a:schemeClr val="tx1"/>
                </a:solidFill>
                <a:latin typeface="Balto TT Light" pitchFamily="34" charset="0"/>
                <a:cs typeface="Balto TT Light" pitchFamily="34" charset="0"/>
              </a:defRPr>
            </a:lvl4pPr>
            <a:lvl5pPr marL="2057400" indent="-228600" defTabSz="608013">
              <a:spcBef>
                <a:spcPts val="400"/>
              </a:spcBef>
              <a:spcAft>
                <a:spcPts val="538"/>
              </a:spcAft>
              <a:buFont typeface="Balto" pitchFamily="34" charset="0"/>
              <a:defRPr sz="1300">
                <a:solidFill>
                  <a:schemeClr val="tx1"/>
                </a:solidFill>
                <a:latin typeface="Balto TT Light" pitchFamily="34" charset="0"/>
                <a:cs typeface="Balto TT Light" pitchFamily="34" charset="0"/>
              </a:defRPr>
            </a:lvl5pPr>
            <a:lvl6pPr marL="25146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6pPr>
            <a:lvl7pPr marL="29718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7pPr>
            <a:lvl8pPr marL="34290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8pPr>
            <a:lvl9pPr marL="38862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9pPr>
          </a:lstStyle>
          <a:p>
            <a:pPr eaLnBrk="1" hangingPunct="1">
              <a:spcBef>
                <a:spcPct val="0"/>
              </a:spcBef>
            </a:pPr>
            <a:r>
              <a:rPr lang="fr-FR" altLang="fr-FR" sz="2800">
                <a:solidFill>
                  <a:srgbClr val="003361"/>
                </a:solidFill>
                <a:latin typeface="Calibri" panose="020F0502020204030204" pitchFamily="34" charset="0"/>
                <a:cs typeface="Calibri" panose="020F0502020204030204" pitchFamily="34" charset="0"/>
              </a:rPr>
              <a:t>Exception uniquement sur le green :</a:t>
            </a:r>
            <a:r>
              <a:rPr lang="fr-FR" altLang="fr-FR" sz="2800" b="0">
                <a:latin typeface="Calibri" panose="020F0502020204030204" pitchFamily="34" charset="0"/>
                <a:cs typeface="Calibri" panose="020F0502020204030204" pitchFamily="34" charset="0"/>
              </a:rPr>
              <a:t> Tom a le droit de se dégager de la flaque d’eau car sa balle est sur le green. </a:t>
            </a:r>
          </a:p>
        </p:txBody>
      </p:sp>
      <p:pic>
        <p:nvPicPr>
          <p:cNvPr id="62469" name="Image 1">
            <a:extLst>
              <a:ext uri="{FF2B5EF4-FFF2-40B4-BE49-F238E27FC236}">
                <a16:creationId xmlns:a16="http://schemas.microsoft.com/office/drawing/2014/main" id="{F28DAD1E-DEDB-3895-2138-85F656F4F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13" y="1270000"/>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3BAED-5AF2-5E98-BBD3-F1687202AA23}"/>
              </a:ext>
            </a:extLst>
          </p:cNvPr>
          <p:cNvSpPr>
            <a:spLocks noGrp="1"/>
          </p:cNvSpPr>
          <p:nvPr>
            <p:ph type="title" idx="4294967295"/>
          </p:nvPr>
        </p:nvSpPr>
        <p:spPr>
          <a:xfrm>
            <a:off x="523875" y="525463"/>
            <a:ext cx="6391275" cy="1747837"/>
          </a:xfrm>
        </p:spPr>
        <p:txBody>
          <a:bodyPr>
            <a:no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19. Tom retrouve sa balle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dans un terrain en réparation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mais dans un bon lie.</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E22C4E58-812E-D2BE-51E0-4271607E626C}"/>
              </a:ext>
            </a:extLst>
          </p:cNvPr>
          <p:cNvSpPr txBox="1">
            <a:spLocks noChangeArrowheads="1"/>
          </p:cNvSpPr>
          <p:nvPr/>
        </p:nvSpPr>
        <p:spPr bwMode="auto">
          <a:xfrm>
            <a:off x="781050" y="2693988"/>
            <a:ext cx="62849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Tom est obligé de se dégager de ce terrain en réparation.</a:t>
            </a:r>
          </a:p>
        </p:txBody>
      </p:sp>
      <p:sp>
        <p:nvSpPr>
          <p:cNvPr id="6" name="ZoneTexte 5">
            <a:extLst>
              <a:ext uri="{FF2B5EF4-FFF2-40B4-BE49-F238E27FC236}">
                <a16:creationId xmlns:a16="http://schemas.microsoft.com/office/drawing/2014/main" id="{3A7EE8E8-2F6C-B521-6252-C1417CCC9B0E}"/>
              </a:ext>
            </a:extLst>
          </p:cNvPr>
          <p:cNvSpPr txBox="1">
            <a:spLocks noChangeArrowheads="1"/>
          </p:cNvSpPr>
          <p:nvPr/>
        </p:nvSpPr>
        <p:spPr bwMode="auto">
          <a:xfrm>
            <a:off x="781050" y="3943350"/>
            <a:ext cx="6134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a le droit de jouer la balle dans le terrain en réparation.</a:t>
            </a:r>
          </a:p>
        </p:txBody>
      </p:sp>
      <p:sp>
        <p:nvSpPr>
          <p:cNvPr id="63493" name="ZoneTexte 4">
            <a:extLst>
              <a:ext uri="{FF2B5EF4-FFF2-40B4-BE49-F238E27FC236}">
                <a16:creationId xmlns:a16="http://schemas.microsoft.com/office/drawing/2014/main" id="{A23C19BB-0173-4823-4DB1-BC5C6107DC31}"/>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5" name="Image 4" descr="Une image contenant extérieur&#10;&#10;Description générée automatiquement">
            <a:extLst>
              <a:ext uri="{FF2B5EF4-FFF2-40B4-BE49-F238E27FC236}">
                <a16:creationId xmlns:a16="http://schemas.microsoft.com/office/drawing/2014/main" id="{D64EDBC6-CABB-C3C3-1BFC-09292165A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75" y="554038"/>
            <a:ext cx="415925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D054FC9-CD54-27F9-7CF0-4E1265E20142}"/>
              </a:ext>
            </a:extLst>
          </p:cNvPr>
          <p:cNvSpPr>
            <a:spLocks noGrp="1" noChangeArrowheads="1"/>
          </p:cNvSpPr>
          <p:nvPr>
            <p:ph type="body" sz="quarter" idx="13"/>
          </p:nvPr>
        </p:nvSpPr>
        <p:spPr bwMode="auto">
          <a:xfrm>
            <a:off x="5364163" y="2587625"/>
            <a:ext cx="6416675" cy="1292225"/>
          </a:xfrm>
        </p:spPr>
        <p:txBody>
          <a:bodyPr numCol="1" anchor="t" anchorCtr="0" compatLnSpc="1">
            <a:prstTxWarp prst="textNoShape">
              <a:avLst/>
            </a:prstTxWarp>
          </a:bodyPr>
          <a:lstStyle/>
          <a:p>
            <a:pPr eaLnBrk="1" hangingPunct="1">
              <a:spcBef>
                <a:spcPct val="0"/>
              </a:spcBef>
              <a:buFont typeface="Arial" panose="020B0604020202020204" pitchFamily="34" charset="0"/>
              <a:buNone/>
            </a:pPr>
            <a:r>
              <a:rPr lang="fr-FR" altLang="fr-FR" sz="2800">
                <a:latin typeface="Calibri" panose="020F0502020204030204" pitchFamily="34" charset="0"/>
                <a:cs typeface="Calibri" panose="020F0502020204030204" pitchFamily="34" charset="0"/>
              </a:rPr>
              <a:t>Tom n’est pas obligé de se dégager. Le dégagement gratuit est une option supplémentaire.</a:t>
            </a:r>
          </a:p>
        </p:txBody>
      </p:sp>
      <p:sp>
        <p:nvSpPr>
          <p:cNvPr id="64515" name="ZoneTexte 5">
            <a:extLst>
              <a:ext uri="{FF2B5EF4-FFF2-40B4-BE49-F238E27FC236}">
                <a16:creationId xmlns:a16="http://schemas.microsoft.com/office/drawing/2014/main" id="{70F8649C-3977-58B1-D3A7-D07560AB26F3}"/>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6" name="Espace réservé du contenu 3">
            <a:extLst>
              <a:ext uri="{FF2B5EF4-FFF2-40B4-BE49-F238E27FC236}">
                <a16:creationId xmlns:a16="http://schemas.microsoft.com/office/drawing/2014/main" id="{6E6DBAF8-4434-6909-213B-6E8ACEDF424B}"/>
              </a:ext>
            </a:extLst>
          </p:cNvPr>
          <p:cNvSpPr txBox="1">
            <a:spLocks noChangeArrowheads="1"/>
          </p:cNvSpPr>
          <p:nvPr/>
        </p:nvSpPr>
        <p:spPr bwMode="auto">
          <a:xfrm>
            <a:off x="5364163" y="4052888"/>
            <a:ext cx="6029325"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8013">
              <a:spcBef>
                <a:spcPts val="400"/>
              </a:spcBef>
              <a:spcAft>
                <a:spcPts val="538"/>
              </a:spcAft>
              <a:buFont typeface="Balto" pitchFamily="34" charset="0"/>
              <a:defRPr sz="1700" b="1">
                <a:solidFill>
                  <a:schemeClr val="tx1"/>
                </a:solidFill>
                <a:latin typeface="Balto" pitchFamily="34" charset="0"/>
                <a:cs typeface="Balto TT Light" pitchFamily="34" charset="0"/>
              </a:defRPr>
            </a:lvl1pPr>
            <a:lvl2pPr marL="742950" indent="-285750" defTabSz="608013">
              <a:spcBef>
                <a:spcPts val="400"/>
              </a:spcBef>
              <a:spcAft>
                <a:spcPts val="538"/>
              </a:spcAft>
              <a:buFont typeface="Balto" pitchFamily="34" charset="0"/>
              <a:defRPr sz="1300" b="1">
                <a:solidFill>
                  <a:schemeClr val="tx1"/>
                </a:solidFill>
                <a:latin typeface="Balto" pitchFamily="34" charset="0"/>
                <a:cs typeface="Balto TT Light" pitchFamily="34" charset="0"/>
              </a:defRPr>
            </a:lvl2pPr>
            <a:lvl3pPr marL="1143000" indent="-228600" defTabSz="608013">
              <a:spcBef>
                <a:spcPts val="400"/>
              </a:spcBef>
              <a:spcAft>
                <a:spcPts val="538"/>
              </a:spcAft>
              <a:defRPr sz="1400">
                <a:solidFill>
                  <a:schemeClr val="tx1"/>
                </a:solidFill>
                <a:latin typeface="Balto TT Book" pitchFamily="34" charset="0"/>
                <a:cs typeface="Balto TT Light" pitchFamily="34" charset="0"/>
              </a:defRPr>
            </a:lvl3pPr>
            <a:lvl4pPr marL="1600200" indent="-228600" defTabSz="608013">
              <a:spcBef>
                <a:spcPts val="400"/>
              </a:spcBef>
              <a:spcAft>
                <a:spcPts val="538"/>
              </a:spcAft>
              <a:defRPr sz="1300">
                <a:solidFill>
                  <a:schemeClr val="tx1"/>
                </a:solidFill>
                <a:latin typeface="Balto TT Light" pitchFamily="34" charset="0"/>
                <a:cs typeface="Balto TT Light" pitchFamily="34" charset="0"/>
              </a:defRPr>
            </a:lvl4pPr>
            <a:lvl5pPr marL="2057400" indent="-228600" defTabSz="608013">
              <a:spcBef>
                <a:spcPts val="400"/>
              </a:spcBef>
              <a:spcAft>
                <a:spcPts val="538"/>
              </a:spcAft>
              <a:buFont typeface="Balto" pitchFamily="34" charset="0"/>
              <a:defRPr sz="1300">
                <a:solidFill>
                  <a:schemeClr val="tx1"/>
                </a:solidFill>
                <a:latin typeface="Balto TT Light" pitchFamily="34" charset="0"/>
                <a:cs typeface="Balto TT Light" pitchFamily="34" charset="0"/>
              </a:defRPr>
            </a:lvl5pPr>
            <a:lvl6pPr marL="25146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6pPr>
            <a:lvl7pPr marL="29718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7pPr>
            <a:lvl8pPr marL="34290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8pPr>
            <a:lvl9pPr marL="38862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9pPr>
          </a:lstStyle>
          <a:p>
            <a:pPr eaLnBrk="1" hangingPunct="1">
              <a:spcBef>
                <a:spcPct val="0"/>
              </a:spcBef>
            </a:pPr>
            <a:r>
              <a:rPr lang="fr-FR" altLang="fr-FR" sz="2800" b="0">
                <a:latin typeface="Calibri" panose="020F0502020204030204" pitchFamily="34" charset="0"/>
                <a:cs typeface="Calibri" panose="020F0502020204030204" pitchFamily="34" charset="0"/>
              </a:rPr>
              <a:t>Si la balle de Tom est dans un bon lie, Tom a le droit de la jouer où elle est. </a:t>
            </a:r>
          </a:p>
        </p:txBody>
      </p:sp>
      <p:pic>
        <p:nvPicPr>
          <p:cNvPr id="64517" name="Image 1">
            <a:extLst>
              <a:ext uri="{FF2B5EF4-FFF2-40B4-BE49-F238E27FC236}">
                <a16:creationId xmlns:a16="http://schemas.microsoft.com/office/drawing/2014/main" id="{0B1B9D51-3A9A-E46A-C772-CE372D5CD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13" y="1270000"/>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8A31CB-F1B8-39F1-E459-8C867BA5F65F}"/>
              </a:ext>
            </a:extLst>
          </p:cNvPr>
          <p:cNvSpPr>
            <a:spLocks noGrp="1" noChangeArrowheads="1"/>
          </p:cNvSpPr>
          <p:nvPr>
            <p:ph type="body" sz="quarter" idx="12"/>
          </p:nvPr>
        </p:nvSpPr>
        <p:spPr bwMode="auto">
          <a:xfrm>
            <a:off x="549275" y="2486025"/>
            <a:ext cx="5086350" cy="862013"/>
          </a:xfrm>
        </p:spPr>
        <p:txBody>
          <a:bodyPr numCol="1" anchor="t" anchorCtr="0" compatLnSpc="1">
            <a:prstTxWarp prst="textNoShape">
              <a:avLst/>
            </a:prstTxWarp>
          </a:bodyPr>
          <a:lstStyle/>
          <a:p>
            <a:pPr eaLnBrk="1" hangingPunct="1">
              <a:spcBef>
                <a:spcPct val="0"/>
              </a:spcBef>
              <a:spcAft>
                <a:spcPct val="0"/>
              </a:spcAft>
              <a:buFont typeface="Arial" panose="020B0604020202020204" pitchFamily="34" charset="0"/>
              <a:buNone/>
            </a:pPr>
            <a:r>
              <a:rPr lang="fr-FR" altLang="fr-FR" sz="2800">
                <a:latin typeface="Calibri" panose="020F0502020204030204" pitchFamily="34" charset="0"/>
                <a:cs typeface="Calibri" panose="020F0502020204030204" pitchFamily="34" charset="0"/>
              </a:rPr>
              <a:t>A. Mettre un tee à l’endroit où est la balle.</a:t>
            </a:r>
          </a:p>
        </p:txBody>
      </p:sp>
      <p:sp>
        <p:nvSpPr>
          <p:cNvPr id="2" name="Titre 1">
            <a:extLst>
              <a:ext uri="{FF2B5EF4-FFF2-40B4-BE49-F238E27FC236}">
                <a16:creationId xmlns:a16="http://schemas.microsoft.com/office/drawing/2014/main" id="{1999EF59-53B7-1E7A-118D-DCF58C0F94B9}"/>
              </a:ext>
            </a:extLst>
          </p:cNvPr>
          <p:cNvSpPr>
            <a:spLocks noGrp="1" noChangeArrowheads="1"/>
          </p:cNvSpPr>
          <p:nvPr>
            <p:ph type="title" idx="4294967295"/>
          </p:nvPr>
        </p:nvSpPr>
        <p:spPr>
          <a:xfrm>
            <a:off x="365125" y="276225"/>
            <a:ext cx="10774363" cy="1762125"/>
          </a:xfrm>
        </p:spPr>
        <p:txBody>
          <a:bodyPr>
            <a:noAutofit/>
          </a:bodyPr>
          <a:lstStyle/>
          <a:p>
            <a:pPr algn="l" defTabSz="457200">
              <a:defRPr/>
            </a:pPr>
            <a: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20. Tom retrouve sa balle contre une rampe en bois et </a:t>
            </a:r>
            <a:b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il veut se dégager. Comment doit-il faire pour trouver son point de dégagement?</a:t>
            </a:r>
            <a:endParaRPr lang="fr-FR" altLang="fr-FR" sz="3200" b="0" dirty="0">
              <a:latin typeface="Calibri" panose="020F0502020204030204" pitchFamily="34" charset="0"/>
              <a:ea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DC9DA266-CEF2-C0B3-0CF0-A54D7D757E75}"/>
              </a:ext>
            </a:extLst>
          </p:cNvPr>
          <p:cNvSpPr txBox="1">
            <a:spLocks noChangeArrowheads="1"/>
          </p:cNvSpPr>
          <p:nvPr/>
        </p:nvSpPr>
        <p:spPr bwMode="auto">
          <a:xfrm>
            <a:off x="454025" y="3640138"/>
            <a:ext cx="5181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Trouver le point où il n’est plus gêné par la rampe en bois, faire un swing d’essai et mettre un tee à l’endroit où le club touche le sol.</a:t>
            </a:r>
          </a:p>
        </p:txBody>
      </p:sp>
      <p:sp>
        <p:nvSpPr>
          <p:cNvPr id="65541" name="ZoneTexte 6">
            <a:extLst>
              <a:ext uri="{FF2B5EF4-FFF2-40B4-BE49-F238E27FC236}">
                <a16:creationId xmlns:a16="http://schemas.microsoft.com/office/drawing/2014/main" id="{71DDA0E7-E57C-E12D-E8C7-17F44375C6B7}"/>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5" name="Image 4" descr="Une image contenant herbe, plein air, chaussures, personne&#10;&#10;Description générée automatiquement">
            <a:extLst>
              <a:ext uri="{FF2B5EF4-FFF2-40B4-BE49-F238E27FC236}">
                <a16:creationId xmlns:a16="http://schemas.microsoft.com/office/drawing/2014/main" id="{31CF37FE-17D3-68E5-664F-4CC924EE9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650" y="1663700"/>
            <a:ext cx="6118225"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8"/>
                                        </p:tgtEl>
                                        <p:attrNameLst>
                                          <p:attrName>fillcolor</p:attrName>
                                        </p:attrNameLst>
                                      </p:cBhvr>
                                      <p:to>
                                        <a:schemeClr val="accent2"/>
                                      </p:to>
                                    </p:animClr>
                                    <p:set>
                                      <p:cBhvr>
                                        <p:cTn id="23" dur="2000" fill="hold"/>
                                        <p:tgtEl>
                                          <p:spTgt spid="8"/>
                                        </p:tgtEl>
                                        <p:attrNameLst>
                                          <p:attrName>fill.type</p:attrName>
                                        </p:attrNameLst>
                                      </p:cBhvr>
                                      <p:to>
                                        <p:strVal val="solid"/>
                                      </p:to>
                                    </p:set>
                                    <p:set>
                                      <p:cBhvr>
                                        <p:cTn id="24"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2" grpId="0"/>
      <p:bldP spid="8" grpId="0"/>
      <p:bldP spid="8"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8653F0-67D7-3EFD-B83A-1B6D1756A775}"/>
              </a:ext>
            </a:extLst>
          </p:cNvPr>
          <p:cNvSpPr>
            <a:spLocks noGrp="1"/>
          </p:cNvSpPr>
          <p:nvPr>
            <p:ph type="title" idx="4294967295"/>
          </p:nvPr>
        </p:nvSpPr>
        <p:spPr>
          <a:xfrm>
            <a:off x="866775" y="200025"/>
            <a:ext cx="10620375" cy="2295525"/>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21. La balle de Lili est derrière un poteau de distance fixé dans le sol. Elle détermine avec son club l’endroit où elle n’est plus gênée pour jouer et elle marque l’emplacement avec un tee.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6C264B21-CB54-7520-CD56-11A65B948848}"/>
              </a:ext>
            </a:extLst>
          </p:cNvPr>
          <p:cNvSpPr txBox="1">
            <a:spLocks noChangeArrowheads="1"/>
          </p:cNvSpPr>
          <p:nvPr/>
        </p:nvSpPr>
        <p:spPr bwMode="auto">
          <a:xfrm>
            <a:off x="866775" y="4405313"/>
            <a:ext cx="46434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à moins d’une longueur de club du tee.</a:t>
            </a:r>
          </a:p>
        </p:txBody>
      </p:sp>
      <p:sp>
        <p:nvSpPr>
          <p:cNvPr id="66564" name="ZoneTexte 6">
            <a:extLst>
              <a:ext uri="{FF2B5EF4-FFF2-40B4-BE49-F238E27FC236}">
                <a16:creationId xmlns:a16="http://schemas.microsoft.com/office/drawing/2014/main" id="{D646E60B-8588-3237-87BF-DD70EA451C0C}"/>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7" name="ZoneTexte 6">
            <a:extLst>
              <a:ext uri="{FF2B5EF4-FFF2-40B4-BE49-F238E27FC236}">
                <a16:creationId xmlns:a16="http://schemas.microsoft.com/office/drawing/2014/main" id="{ED1AA934-A1E0-6561-31E9-BF59D608BA92}"/>
              </a:ext>
            </a:extLst>
          </p:cNvPr>
          <p:cNvSpPr txBox="1">
            <a:spLocks noChangeArrowheads="1"/>
          </p:cNvSpPr>
          <p:nvPr/>
        </p:nvSpPr>
        <p:spPr bwMode="auto">
          <a:xfrm>
            <a:off x="866775" y="3598863"/>
            <a:ext cx="4781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le plus près possible du tee.</a:t>
            </a:r>
          </a:p>
        </p:txBody>
      </p:sp>
      <p:pic>
        <p:nvPicPr>
          <p:cNvPr id="4" name="Image 3" descr="Une image contenant herbe, plein air, sport, terrain&#10;&#10;Description générée automatiquement">
            <a:extLst>
              <a:ext uri="{FF2B5EF4-FFF2-40B4-BE49-F238E27FC236}">
                <a16:creationId xmlns:a16="http://schemas.microsoft.com/office/drawing/2014/main" id="{3851B5D9-2A2A-1090-62FC-1DDAFE9B1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525" y="1990725"/>
            <a:ext cx="464185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46842A2E-A219-55AD-EE8D-D80D45651773}"/>
              </a:ext>
            </a:extLst>
          </p:cNvPr>
          <p:cNvSpPr txBox="1">
            <a:spLocks noChangeArrowheads="1"/>
          </p:cNvSpPr>
          <p:nvPr/>
        </p:nvSpPr>
        <p:spPr bwMode="auto">
          <a:xfrm>
            <a:off x="790575" y="2670175"/>
            <a:ext cx="5305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r>
              <a:rPr lang="fr-FR" altLang="fr-FR" sz="3600" b="1">
                <a:solidFill>
                  <a:srgbClr val="003361"/>
                </a:solidFill>
                <a:latin typeface="Calibri" panose="020F0502020204030204" pitchFamily="34" charset="0"/>
                <a:cs typeface="Calibri" panose="020F0502020204030204" pitchFamily="34" charset="0"/>
              </a:rPr>
              <a:t>Elle doit dropper une balle</a:t>
            </a:r>
            <a:endParaRPr lang="fr-FR" altLang="fr-FR" sz="36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2000" fill="hold"/>
                                        <p:tgtEl>
                                          <p:spTgt spid="6"/>
                                        </p:tgtEl>
                                        <p:attrNameLst>
                                          <p:attrName>fillcolor</p:attrName>
                                        </p:attrNameLst>
                                      </p:cBhvr>
                                      <p:to>
                                        <a:schemeClr val="accent2"/>
                                      </p:to>
                                    </p:animClr>
                                    <p:set>
                                      <p:cBhvr>
                                        <p:cTn id="27" dur="2000" fill="hold"/>
                                        <p:tgtEl>
                                          <p:spTgt spid="6"/>
                                        </p:tgtEl>
                                        <p:attrNameLst>
                                          <p:attrName>fill.type</p:attrName>
                                        </p:attrNameLst>
                                      </p:cBhvr>
                                      <p:to>
                                        <p:strVal val="solid"/>
                                      </p:to>
                                    </p:set>
                                    <p:set>
                                      <p:cBhvr>
                                        <p:cTn id="2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7" grpId="0"/>
      <p:bldP spid="7" grpId="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3F3587B-0821-7C5E-0EDB-BFA358A43981}"/>
              </a:ext>
            </a:extLst>
          </p:cNvPr>
          <p:cNvSpPr>
            <a:spLocks noGrp="1" noChangeArrowheads="1"/>
          </p:cNvSpPr>
          <p:nvPr>
            <p:ph type="body" sz="quarter" idx="13"/>
          </p:nvPr>
        </p:nvSpPr>
        <p:spPr bwMode="auto">
          <a:xfrm>
            <a:off x="5397500" y="2320925"/>
            <a:ext cx="6416675" cy="3144838"/>
          </a:xfrm>
        </p:spPr>
        <p:txBody>
          <a:bodyPr numCol="1" anchor="t" anchorCtr="0" compatLnSpc="1">
            <a:prstTxWarp prst="textNoShape">
              <a:avLst/>
            </a:prstTxWarp>
          </a:bodyPr>
          <a:lstStyle/>
          <a:p>
            <a:pPr eaLnBrk="1" hangingPunct="1">
              <a:spcBef>
                <a:spcPct val="0"/>
              </a:spcBef>
              <a:buFont typeface="Arial" panose="020B0604020202020204" pitchFamily="34" charset="0"/>
              <a:buNone/>
              <a:defRPr/>
            </a:pPr>
            <a:r>
              <a:rPr lang="fr-FR" altLang="fr-FR" sz="2800" dirty="0">
                <a:latin typeface="Calibri" panose="020F0502020204030204" pitchFamily="34" charset="0"/>
                <a:cs typeface="Calibri" panose="020F0502020204030204" pitchFamily="34" charset="0"/>
              </a:rPr>
              <a:t>Pour se dégager d’une condition anormale:</a:t>
            </a:r>
          </a:p>
          <a:p>
            <a:pPr marL="457200" indent="-457200" eaLnBrk="1" hangingPunct="1">
              <a:spcBef>
                <a:spcPct val="0"/>
              </a:spcBef>
              <a:buFont typeface="Arial" panose="020B0604020202020204" pitchFamily="34" charset="0"/>
              <a:buChar char="•"/>
              <a:defRPr/>
            </a:pPr>
            <a:r>
              <a:rPr lang="fr-FR" altLang="fr-FR" sz="2800" dirty="0">
                <a:latin typeface="Calibri" panose="020F0502020204030204" pitchFamily="34" charset="0"/>
                <a:cs typeface="Calibri" panose="020F0502020204030204" pitchFamily="34" charset="0"/>
              </a:rPr>
              <a:t> il faut d’abord trouver le point de dégagement le plus proche, sans se rapprocher du trou,</a:t>
            </a:r>
          </a:p>
          <a:p>
            <a:pPr marL="457200" indent="-457200" eaLnBrk="1" hangingPunct="1">
              <a:spcBef>
                <a:spcPct val="0"/>
              </a:spcBef>
              <a:buFont typeface="Arial" panose="020B0604020202020204" pitchFamily="34" charset="0"/>
              <a:buChar char="•"/>
              <a:defRPr/>
            </a:pPr>
            <a:r>
              <a:rPr lang="fr-FR" altLang="fr-FR" sz="2800" dirty="0">
                <a:latin typeface="Calibri" panose="020F0502020204030204" pitchFamily="34" charset="0"/>
                <a:cs typeface="Calibri" panose="020F0502020204030204" pitchFamily="34" charset="0"/>
              </a:rPr>
              <a:t>et ensuite dropper dans une longueur de club à partir de ce point,</a:t>
            </a:r>
            <a:r>
              <a:rPr lang="fr-FR" altLang="fr-FR" sz="2800" dirty="0">
                <a:solidFill>
                  <a:srgbClr val="003361"/>
                </a:solidFill>
                <a:latin typeface="Calibri" panose="020F0502020204030204" pitchFamily="34" charset="0"/>
                <a:cs typeface="Calibri" panose="020F0502020204030204" pitchFamily="34" charset="0"/>
              </a:rPr>
              <a:t> à nouveau sans se rapprocher du trou.</a:t>
            </a:r>
            <a:endParaRPr lang="fr-FR" altLang="fr-FR" sz="2800" dirty="0">
              <a:latin typeface="Calibri" panose="020F0502020204030204" pitchFamily="34" charset="0"/>
              <a:cs typeface="Calibri" panose="020F0502020204030204" pitchFamily="34" charset="0"/>
            </a:endParaRPr>
          </a:p>
        </p:txBody>
      </p:sp>
      <p:sp>
        <p:nvSpPr>
          <p:cNvPr id="67587" name="ZoneTexte 5">
            <a:extLst>
              <a:ext uri="{FF2B5EF4-FFF2-40B4-BE49-F238E27FC236}">
                <a16:creationId xmlns:a16="http://schemas.microsoft.com/office/drawing/2014/main" id="{E925E164-C0D8-9A9A-F16F-75DB7784D76A}"/>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67588" name="Image 1">
            <a:extLst>
              <a:ext uri="{FF2B5EF4-FFF2-40B4-BE49-F238E27FC236}">
                <a16:creationId xmlns:a16="http://schemas.microsoft.com/office/drawing/2014/main" id="{2B90976A-A455-E972-EC78-0A16F827E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13" y="1270000"/>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0A4BB2-A0FA-7AEB-211A-086AE5C57D35}"/>
              </a:ext>
            </a:extLst>
          </p:cNvPr>
          <p:cNvSpPr>
            <a:spLocks noGrp="1" noChangeArrowheads="1"/>
          </p:cNvSpPr>
          <p:nvPr>
            <p:ph type="title" idx="4294967295"/>
          </p:nvPr>
        </p:nvSpPr>
        <p:spPr>
          <a:xfrm>
            <a:off x="825500" y="544513"/>
            <a:ext cx="10766425" cy="3465512"/>
          </a:xfrm>
        </p:spPr>
        <p:txBody>
          <a:bodyPr>
            <a:noAutofit/>
          </a:bodyPr>
          <a:lstStyle/>
          <a:p>
            <a:pPr algn="l" defTabSz="457200">
              <a:defRPr/>
            </a:pPr>
            <a: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22. Tom retrouve sa balle sur une route déclarée obstruction inamovible. Il relève sa balle pour se dégager de la route et se </a:t>
            </a:r>
            <a:b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rend compte alors qu’il </a:t>
            </a:r>
            <a:b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devra dropper dans une </a:t>
            </a:r>
            <a:b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zone en mauvais état. </a:t>
            </a:r>
            <a:endParaRPr lang="fr-FR" alt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68611" name="ZoneTexte 7">
            <a:extLst>
              <a:ext uri="{FF2B5EF4-FFF2-40B4-BE49-F238E27FC236}">
                <a16:creationId xmlns:a16="http://schemas.microsoft.com/office/drawing/2014/main" id="{6C7A7587-A3FD-5FD9-CDAE-D3E2A8CACCA9}"/>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6" name="Espace réservé du texte 5">
            <a:extLst>
              <a:ext uri="{FF2B5EF4-FFF2-40B4-BE49-F238E27FC236}">
                <a16:creationId xmlns:a16="http://schemas.microsoft.com/office/drawing/2014/main" id="{A41ED307-9A4C-205E-756D-24BF7122E0D5}"/>
              </a:ext>
            </a:extLst>
          </p:cNvPr>
          <p:cNvSpPr>
            <a:spLocks noGrp="1"/>
          </p:cNvSpPr>
          <p:nvPr>
            <p:ph type="body" sz="quarter" idx="12"/>
          </p:nvPr>
        </p:nvSpPr>
        <p:spPr>
          <a:xfrm>
            <a:off x="301625" y="277813"/>
            <a:ext cx="11585575" cy="266700"/>
          </a:xfrm>
        </p:spPr>
        <p:txBody>
          <a:bodyPr/>
          <a:lstStyle/>
          <a:p>
            <a:pPr>
              <a:defRPr/>
            </a:pPr>
            <a:endParaRPr lang="fr-FR"/>
          </a:p>
        </p:txBody>
      </p:sp>
      <p:pic>
        <p:nvPicPr>
          <p:cNvPr id="8" name="Image 7" descr="Une image contenant arbre, plein air, herbe, sol&#10;&#10;Description générée automatiquement">
            <a:extLst>
              <a:ext uri="{FF2B5EF4-FFF2-40B4-BE49-F238E27FC236}">
                <a16:creationId xmlns:a16="http://schemas.microsoft.com/office/drawing/2014/main" id="{9C35710C-ECEA-36DF-E46A-F81E1AE08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313" y="1841500"/>
            <a:ext cx="611663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3F3B6F7-DB05-AE2E-4EAA-51E02D4F72B4}"/>
              </a:ext>
            </a:extLst>
          </p:cNvPr>
          <p:cNvSpPr>
            <a:spLocks noGrp="1" noChangeArrowheads="1"/>
          </p:cNvSpPr>
          <p:nvPr>
            <p:ph type="body" sz="quarter" idx="12"/>
          </p:nvPr>
        </p:nvSpPr>
        <p:spPr bwMode="auto">
          <a:xfrm>
            <a:off x="1676400" y="2651125"/>
            <a:ext cx="8810625" cy="862013"/>
          </a:xfrm>
        </p:spPr>
        <p:txBody>
          <a:bodyPr numCol="1" anchor="t" anchorCtr="0" compatLnSpc="1">
            <a:prstTxWarp prst="textNoShape">
              <a:avLst/>
            </a:prstTxWarp>
          </a:bodyPr>
          <a:lstStyle/>
          <a:p>
            <a:pPr eaLnBrk="1" hangingPunct="1">
              <a:spcBef>
                <a:spcPct val="0"/>
              </a:spcBef>
              <a:spcAft>
                <a:spcPts val="800"/>
              </a:spcAft>
              <a:buFont typeface="Arial" panose="020B0604020202020204" pitchFamily="34" charset="0"/>
              <a:buNone/>
            </a:pPr>
            <a:r>
              <a:rPr lang="fr-FR" altLang="fr-FR" sz="2800">
                <a:latin typeface="Calibri" panose="020F0502020204030204" pitchFamily="34" charset="0"/>
                <a:cs typeface="Calibri" panose="020F0502020204030204" pitchFamily="34" charset="0"/>
              </a:rPr>
              <a:t>A. Il peut replacer sa balle sur la route et la jouer de là mais avec 1 coup de pénalité car il a relevé sa balle.</a:t>
            </a:r>
          </a:p>
        </p:txBody>
      </p:sp>
      <p:sp>
        <p:nvSpPr>
          <p:cNvPr id="2" name="Titre 1">
            <a:extLst>
              <a:ext uri="{FF2B5EF4-FFF2-40B4-BE49-F238E27FC236}">
                <a16:creationId xmlns:a16="http://schemas.microsoft.com/office/drawing/2014/main" id="{E41D5433-2E95-2582-9AB0-BA4E2B7252A1}"/>
              </a:ext>
            </a:extLst>
          </p:cNvPr>
          <p:cNvSpPr>
            <a:spLocks noGrp="1" noChangeArrowheads="1"/>
          </p:cNvSpPr>
          <p:nvPr>
            <p:ph type="title" idx="4294967295"/>
          </p:nvPr>
        </p:nvSpPr>
        <p:spPr>
          <a:xfrm>
            <a:off x="276225" y="1187450"/>
            <a:ext cx="11639550" cy="752475"/>
          </a:xfrm>
        </p:spPr>
        <p:txBody>
          <a:bodyPr>
            <a:noAutofit/>
          </a:bodyPr>
          <a:lstStyle/>
          <a:p>
            <a:pPr algn="ctr" defTabSz="457200">
              <a:defRPr/>
            </a:pPr>
            <a:r>
              <a:rPr lang="fr-FR" alt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22. (suite) Qu’est-ce Tom peut faire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endParaRPr lang="fr-FR" alt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5" name="Espace réservé du contenu 4">
            <a:extLst>
              <a:ext uri="{FF2B5EF4-FFF2-40B4-BE49-F238E27FC236}">
                <a16:creationId xmlns:a16="http://schemas.microsoft.com/office/drawing/2014/main" id="{0A7A46B6-0AB9-9FE0-5F4A-EEB537E9F685}"/>
              </a:ext>
            </a:extLst>
          </p:cNvPr>
          <p:cNvSpPr>
            <a:spLocks noGrp="1" noChangeArrowheads="1"/>
          </p:cNvSpPr>
          <p:nvPr>
            <p:ph sz="half" idx="4294967295"/>
          </p:nvPr>
        </p:nvSpPr>
        <p:spPr bwMode="auto">
          <a:xfrm>
            <a:off x="1676400" y="4133850"/>
            <a:ext cx="9010650" cy="860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Aft>
                <a:spcPts val="800"/>
              </a:spcAft>
              <a:buFont typeface="Arial" panose="020B0604020202020204" pitchFamily="34" charset="0"/>
              <a:buNone/>
            </a:pPr>
            <a:r>
              <a:rPr lang="fr-FR" altLang="fr-FR" sz="2800" b="0" cap="none">
                <a:latin typeface="Calibri" panose="020F0502020204030204" pitchFamily="34" charset="0"/>
                <a:cs typeface="Calibri" panose="020F0502020204030204" pitchFamily="34" charset="0"/>
              </a:rPr>
              <a:t>B. Il est obligé de se dégager sans pénalité comme il en avait l’intention dans la zone en mauvais état.</a:t>
            </a:r>
          </a:p>
        </p:txBody>
      </p:sp>
      <p:sp>
        <p:nvSpPr>
          <p:cNvPr id="69637" name="ZoneTexte 7">
            <a:extLst>
              <a:ext uri="{FF2B5EF4-FFF2-40B4-BE49-F238E27FC236}">
                <a16:creationId xmlns:a16="http://schemas.microsoft.com/office/drawing/2014/main" id="{4AD7665A-F5B0-C1B8-6045-E8054DDF205B}"/>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mph" presetSubtype="2" fill="hold" nodeType="clickEffect">
                                  <p:stCondLst>
                                    <p:cond delay="0"/>
                                  </p:stCondLst>
                                  <p:childTnLst>
                                    <p:animClr clrSpc="rgb" dir="cw">
                                      <p:cBhvr>
                                        <p:cTn id="18" dur="2000" fill="hold"/>
                                        <p:tgtEl>
                                          <p:spTgt spid="3"/>
                                        </p:tgtEl>
                                        <p:attrNameLst>
                                          <p:attrName>fillcolor</p:attrName>
                                        </p:attrNameLst>
                                      </p:cBhvr>
                                      <p:to>
                                        <a:schemeClr val="accent2"/>
                                      </p:to>
                                    </p:animClr>
                                    <p:set>
                                      <p:cBhvr>
                                        <p:cTn id="19" dur="2000" fill="hold"/>
                                        <p:tgtEl>
                                          <p:spTgt spid="3"/>
                                        </p:tgtEl>
                                        <p:attrNameLst>
                                          <p:attrName>fill.type</p:attrName>
                                        </p:attrNameLst>
                                      </p:cBhvr>
                                      <p:to>
                                        <p:strVal val="solid"/>
                                      </p:to>
                                    </p:set>
                                    <p:set>
                                      <p:cBhvr>
                                        <p:cTn id="20"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2A25492-C257-5151-8B3A-1392D0420C7A}"/>
              </a:ext>
            </a:extLst>
          </p:cNvPr>
          <p:cNvSpPr txBox="1">
            <a:spLocks noChangeArrowheads="1"/>
          </p:cNvSpPr>
          <p:nvPr/>
        </p:nvSpPr>
        <p:spPr bwMode="auto">
          <a:xfrm>
            <a:off x="487363" y="342900"/>
            <a:ext cx="11158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ctr" eaLnBrk="1" hangingPunct="1"/>
            <a:r>
              <a:rPr lang="fr-FR" altLang="fr-FR" sz="3600" b="1">
                <a:latin typeface="Calibri" panose="020F0502020204030204" pitchFamily="34" charset="0"/>
                <a:cs typeface="Calibri" panose="020F0502020204030204" pitchFamily="34" charset="0"/>
              </a:rPr>
              <a:t>Des conditions anormales du parcours</a:t>
            </a:r>
          </a:p>
        </p:txBody>
      </p:sp>
      <p:sp>
        <p:nvSpPr>
          <p:cNvPr id="33795" name="ZoneTexte 7">
            <a:extLst>
              <a:ext uri="{FF2B5EF4-FFF2-40B4-BE49-F238E27FC236}">
                <a16:creationId xmlns:a16="http://schemas.microsoft.com/office/drawing/2014/main" id="{AD6AF060-343D-342B-8B53-126A07C97554}"/>
              </a:ext>
            </a:extLst>
          </p:cNvPr>
          <p:cNvSpPr txBox="1">
            <a:spLocks noChangeArrowheads="1"/>
          </p:cNvSpPr>
          <p:nvPr/>
        </p:nvSpPr>
        <p:spPr bwMode="auto">
          <a:xfrm>
            <a:off x="1190625" y="6278563"/>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33797" name="Image 8">
            <a:extLst>
              <a:ext uri="{FF2B5EF4-FFF2-40B4-BE49-F238E27FC236}">
                <a16:creationId xmlns:a16="http://schemas.microsoft.com/office/drawing/2014/main" id="{7B9B7D6D-F5DE-F308-3E84-56F7E4F67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325" y="1214438"/>
            <a:ext cx="37973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6F6FCD4A-65E4-AD6B-4147-7FE8471C5A2D}"/>
              </a:ext>
            </a:extLst>
          </p:cNvPr>
          <p:cNvSpPr txBox="1">
            <a:spLocks noChangeArrowheads="1"/>
          </p:cNvSpPr>
          <p:nvPr/>
        </p:nvSpPr>
        <p:spPr bwMode="auto">
          <a:xfrm>
            <a:off x="4148138" y="5853113"/>
            <a:ext cx="267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r>
              <a:rPr lang="fr-FR" altLang="fr-FR" sz="2000" b="1">
                <a:latin typeface="Balto" pitchFamily="34" charset="0"/>
              </a:rPr>
              <a:t>Trou d’animal et rejets</a:t>
            </a:r>
          </a:p>
        </p:txBody>
      </p:sp>
      <p:pic>
        <p:nvPicPr>
          <p:cNvPr id="7" name="Image 6" descr="Une image contenant herbe, plein air, plante, rocher&#10;&#10;Description générée automatiquement">
            <a:extLst>
              <a:ext uri="{FF2B5EF4-FFF2-40B4-BE49-F238E27FC236}">
                <a16:creationId xmlns:a16="http://schemas.microsoft.com/office/drawing/2014/main" id="{59631891-347C-3757-BF1F-4EEC04E3F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214438"/>
            <a:ext cx="44577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506DB807-7BF4-A1A9-C5AF-FFEF395DB2D1}"/>
              </a:ext>
            </a:extLst>
          </p:cNvPr>
          <p:cNvSpPr>
            <a:spLocks noGrp="1" noChangeArrowheads="1"/>
          </p:cNvSpPr>
          <p:nvPr>
            <p:ph type="body" sz="quarter" idx="13"/>
          </p:nvPr>
        </p:nvSpPr>
        <p:spPr>
          <a:xfrm>
            <a:off x="5494338" y="723900"/>
            <a:ext cx="6096000" cy="923925"/>
          </a:xfrm>
        </p:spPr>
        <p:txBody>
          <a:bodyPr>
            <a:noAutofit/>
          </a:bodyPr>
          <a:lstStyle/>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Tom a relevé sa balle pour prendre un dégagement de la route. </a:t>
            </a: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sp>
        <p:nvSpPr>
          <p:cNvPr id="70659" name="ZoneTexte 5">
            <a:extLst>
              <a:ext uri="{FF2B5EF4-FFF2-40B4-BE49-F238E27FC236}">
                <a16:creationId xmlns:a16="http://schemas.microsoft.com/office/drawing/2014/main" id="{B9527490-384C-FEF1-FDF2-12452E01BB09}"/>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6" name="Espace réservé du contenu 3">
            <a:extLst>
              <a:ext uri="{FF2B5EF4-FFF2-40B4-BE49-F238E27FC236}">
                <a16:creationId xmlns:a16="http://schemas.microsoft.com/office/drawing/2014/main" id="{4918C8F7-FA92-7415-3DFF-565754938972}"/>
              </a:ext>
            </a:extLst>
          </p:cNvPr>
          <p:cNvSpPr txBox="1">
            <a:spLocks noChangeArrowheads="1"/>
          </p:cNvSpPr>
          <p:nvPr/>
        </p:nvSpPr>
        <p:spPr>
          <a:xfrm>
            <a:off x="5494338" y="3238500"/>
            <a:ext cx="5930900" cy="2247900"/>
          </a:xfrm>
          <a:prstGeom prst="rect">
            <a:avLst/>
          </a:prstGeom>
        </p:spPr>
        <p:txBody>
          <a:bodyPr lIns="0" tIns="0" rIns="0" bIns="0"/>
          <a:lstStyle>
            <a:lvl1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1pPr>
            <a:lvl2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2pPr>
            <a:lvl3pPr algn="l" defTabSz="608013" rtl="0" eaLnBrk="0" fontAlgn="base" hangingPunct="0">
              <a:spcBef>
                <a:spcPts val="0"/>
              </a:spcBef>
              <a:spcAft>
                <a:spcPts val="538"/>
              </a:spcAft>
              <a:defRPr sz="1733" b="0" kern="1200" cap="none" baseline="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0"/>
              </a:spcBef>
              <a:spcAft>
                <a:spcPts val="538"/>
              </a:spcAft>
              <a:defRPr sz="1733" b="0" kern="1200" cap="none" baseline="0">
                <a:solidFill>
                  <a:schemeClr val="tx1"/>
                </a:solidFill>
                <a:latin typeface="+mn-lt"/>
                <a:ea typeface="Balto TT Light" panose="020B0403040502020203" pitchFamily="34" charset="0"/>
                <a:cs typeface="+mn-cs"/>
              </a:defRPr>
            </a:lvl4pPr>
            <a:lvl5pPr algn="l" defTabSz="608013" rtl="0" eaLnBrk="0" fontAlgn="base" hangingPunct="0">
              <a:spcBef>
                <a:spcPts val="0"/>
              </a:spcBef>
              <a:spcAft>
                <a:spcPts val="538"/>
              </a:spcAft>
              <a:buFont typeface="Balto" pitchFamily="34" charset="0"/>
              <a:defRPr sz="1733" b="0" kern="1200" cap="none" baseline="0">
                <a:solidFill>
                  <a:schemeClr val="tx1"/>
                </a:solidFill>
                <a:latin typeface="+mn-lt"/>
                <a:ea typeface="Balto TT Light" panose="020B0403040502020203" pitchFamily="34" charset="0"/>
                <a:cs typeface="+mn-cs"/>
              </a:defRPr>
            </a:lvl5pPr>
            <a:lvl6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6pPr>
            <a:lvl7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7pPr>
            <a:lvl8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8pPr>
            <a:lvl9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9pPr>
          </a:lstStyle>
          <a:p>
            <a:pPr defTabSz="609585" eaLnBrk="1" fontAlgn="auto" hangingPunct="1">
              <a:spcBef>
                <a:spcPct val="0"/>
              </a:spcBef>
              <a:spcAft>
                <a:spcPts val="533"/>
              </a:spcAft>
              <a:defRPr/>
            </a:pPr>
            <a:r>
              <a:rPr lang="fr-FR" altLang="fr-FR" sz="2800" dirty="0">
                <a:latin typeface="Calibri" panose="020F0502020204030204" pitchFamily="34" charset="0"/>
                <a:ea typeface="Calibri" panose="020F0502020204030204" pitchFamily="34" charset="0"/>
                <a:cs typeface="Calibri" panose="020F0502020204030204" pitchFamily="34" charset="0"/>
              </a:rPr>
              <a:t>2. s’il décide de ne pas se dégager, il a </a:t>
            </a:r>
            <a:r>
              <a:rPr lang="fr-FR" altLang="fr-FR" sz="2800" dirty="0">
                <a:solidFill>
                  <a:srgbClr val="003361"/>
                </a:solidFill>
                <a:latin typeface="Calibri" panose="020F0502020204030204" pitchFamily="34" charset="0"/>
                <a:ea typeface="Calibri" panose="020F0502020204030204" pitchFamily="34" charset="0"/>
                <a:cs typeface="Calibri" panose="020F0502020204030204" pitchFamily="34" charset="0"/>
              </a:rPr>
              <a:t>relevé sa balle en jeu sans se dégager, le droit de relever la balle n’existe plus, il a 1 coup de pénalité et il doit replacer sa balle où elle était sur la route.</a:t>
            </a:r>
          </a:p>
          <a:p>
            <a:pPr defTabSz="609585" eaLnBrk="1" fontAlgn="auto" hangingPunct="1">
              <a:spcAft>
                <a:spcPts val="533"/>
              </a:spcAft>
              <a:buFont typeface="Arial" panose="020B0604020202020204" pitchFamily="34" charset="0"/>
              <a:buNone/>
              <a:defRPr/>
            </a:pPr>
            <a:endParaRPr lang="fr-FR" altLang="fr-FR" sz="2800" dirty="0">
              <a:latin typeface="Calibri" panose="020F0502020204030204" pitchFamily="34" charset="0"/>
              <a:ea typeface="Calibri" panose="020F0502020204030204" pitchFamily="34" charset="0"/>
              <a:cs typeface="Calibri" panose="020F0502020204030204" pitchFamily="34" charset="0"/>
            </a:endParaRP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sp>
        <p:nvSpPr>
          <p:cNvPr id="7" name="Espace réservé du contenu 3">
            <a:extLst>
              <a:ext uri="{FF2B5EF4-FFF2-40B4-BE49-F238E27FC236}">
                <a16:creationId xmlns:a16="http://schemas.microsoft.com/office/drawing/2014/main" id="{07A06177-DC52-239E-8631-FF2DAE0195D5}"/>
              </a:ext>
            </a:extLst>
          </p:cNvPr>
          <p:cNvSpPr txBox="1">
            <a:spLocks noChangeArrowheads="1"/>
          </p:cNvSpPr>
          <p:nvPr/>
        </p:nvSpPr>
        <p:spPr bwMode="auto">
          <a:xfrm>
            <a:off x="5494338" y="1793875"/>
            <a:ext cx="5700712"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8013">
              <a:spcBef>
                <a:spcPts val="400"/>
              </a:spcBef>
              <a:spcAft>
                <a:spcPts val="538"/>
              </a:spcAft>
              <a:buFont typeface="Balto" pitchFamily="34" charset="0"/>
              <a:defRPr sz="1700" b="1">
                <a:solidFill>
                  <a:schemeClr val="tx1"/>
                </a:solidFill>
                <a:latin typeface="Balto" pitchFamily="34" charset="0"/>
                <a:cs typeface="Balto TT Light" pitchFamily="34" charset="0"/>
              </a:defRPr>
            </a:lvl1pPr>
            <a:lvl2pPr marL="742950" indent="-285750" defTabSz="608013">
              <a:spcBef>
                <a:spcPts val="400"/>
              </a:spcBef>
              <a:spcAft>
                <a:spcPts val="538"/>
              </a:spcAft>
              <a:buFont typeface="Balto" pitchFamily="34" charset="0"/>
              <a:defRPr sz="1300" b="1">
                <a:solidFill>
                  <a:schemeClr val="tx1"/>
                </a:solidFill>
                <a:latin typeface="Balto" pitchFamily="34" charset="0"/>
                <a:cs typeface="Balto TT Light" pitchFamily="34" charset="0"/>
              </a:defRPr>
            </a:lvl2pPr>
            <a:lvl3pPr marL="1143000" indent="-228600" defTabSz="608013">
              <a:spcBef>
                <a:spcPts val="400"/>
              </a:spcBef>
              <a:spcAft>
                <a:spcPts val="538"/>
              </a:spcAft>
              <a:defRPr sz="1400">
                <a:solidFill>
                  <a:schemeClr val="tx1"/>
                </a:solidFill>
                <a:latin typeface="Balto TT Book" pitchFamily="34" charset="0"/>
                <a:cs typeface="Balto TT Light" pitchFamily="34" charset="0"/>
              </a:defRPr>
            </a:lvl3pPr>
            <a:lvl4pPr marL="1600200" indent="-228600" defTabSz="608013">
              <a:spcBef>
                <a:spcPts val="400"/>
              </a:spcBef>
              <a:spcAft>
                <a:spcPts val="538"/>
              </a:spcAft>
              <a:defRPr sz="1300">
                <a:solidFill>
                  <a:schemeClr val="tx1"/>
                </a:solidFill>
                <a:latin typeface="Balto TT Light" pitchFamily="34" charset="0"/>
                <a:cs typeface="Balto TT Light" pitchFamily="34" charset="0"/>
              </a:defRPr>
            </a:lvl4pPr>
            <a:lvl5pPr marL="2057400" indent="-228600" defTabSz="608013">
              <a:spcBef>
                <a:spcPts val="400"/>
              </a:spcBef>
              <a:spcAft>
                <a:spcPts val="538"/>
              </a:spcAft>
              <a:buFont typeface="Balto" pitchFamily="34" charset="0"/>
              <a:defRPr sz="1300">
                <a:solidFill>
                  <a:schemeClr val="tx1"/>
                </a:solidFill>
                <a:latin typeface="Balto TT Light" pitchFamily="34" charset="0"/>
                <a:cs typeface="Balto TT Light" pitchFamily="34" charset="0"/>
              </a:defRPr>
            </a:lvl5pPr>
            <a:lvl6pPr marL="25146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6pPr>
            <a:lvl7pPr marL="29718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7pPr>
            <a:lvl8pPr marL="34290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8pPr>
            <a:lvl9pPr marL="38862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9pPr>
          </a:lstStyle>
          <a:p>
            <a:pPr eaLnBrk="1" hangingPunct="1">
              <a:spcBef>
                <a:spcPct val="0"/>
              </a:spcBef>
              <a:buFont typeface="Arial" panose="020B0604020202020204" pitchFamily="34" charset="0"/>
              <a:buNone/>
            </a:pPr>
            <a:r>
              <a:rPr lang="fr-FR" altLang="fr-FR" sz="2800" b="0">
                <a:latin typeface="Calibri" panose="020F0502020204030204" pitchFamily="34" charset="0"/>
                <a:cs typeface="Calibri" panose="020F0502020204030204" pitchFamily="34" charset="0"/>
              </a:rPr>
              <a:t>Tom a 2 options:</a:t>
            </a:r>
          </a:p>
          <a:p>
            <a:pPr eaLnBrk="1" hangingPunct="1">
              <a:spcBef>
                <a:spcPct val="0"/>
              </a:spcBef>
              <a:buFont typeface="Arial" panose="020B0604020202020204" pitchFamily="34" charset="0"/>
              <a:buNone/>
            </a:pPr>
            <a:r>
              <a:rPr lang="fr-FR" altLang="fr-FR" sz="2800" b="0">
                <a:latin typeface="Calibri" panose="020F0502020204030204" pitchFamily="34" charset="0"/>
                <a:cs typeface="Calibri" panose="020F0502020204030204" pitchFamily="34" charset="0"/>
              </a:rPr>
              <a:t>1. il se dégage sans pénalité et droppe dans la zone en mauvais état.</a:t>
            </a:r>
          </a:p>
        </p:txBody>
      </p:sp>
      <p:pic>
        <p:nvPicPr>
          <p:cNvPr id="70662" name="Image 1">
            <a:extLst>
              <a:ext uri="{FF2B5EF4-FFF2-40B4-BE49-F238E27FC236}">
                <a16:creationId xmlns:a16="http://schemas.microsoft.com/office/drawing/2014/main" id="{3743ACBE-2D2D-FAE6-83E2-5355EA9E1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185863"/>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contenu 3">
            <a:extLst>
              <a:ext uri="{FF2B5EF4-FFF2-40B4-BE49-F238E27FC236}">
                <a16:creationId xmlns:a16="http://schemas.microsoft.com/office/drawing/2014/main" id="{66838F54-64AA-77DF-6819-12ABFE4F5155}"/>
              </a:ext>
            </a:extLst>
          </p:cNvPr>
          <p:cNvSpPr txBox="1">
            <a:spLocks noChangeArrowheads="1"/>
          </p:cNvSpPr>
          <p:nvPr/>
        </p:nvSpPr>
        <p:spPr>
          <a:xfrm>
            <a:off x="5494338" y="5486400"/>
            <a:ext cx="6096000" cy="923925"/>
          </a:xfrm>
          <a:prstGeom prst="rect">
            <a:avLst/>
          </a:prstGeom>
        </p:spPr>
        <p:txBody>
          <a:bodyPr lIns="0" tIns="0" rIns="0" bIns="0"/>
          <a:lstStyle>
            <a:lvl1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1pPr>
            <a:lvl2pPr algn="l" defTabSz="608013" rtl="0" eaLnBrk="0" fontAlgn="base" hangingPunct="0">
              <a:spcBef>
                <a:spcPts val="0"/>
              </a:spcBef>
              <a:spcAft>
                <a:spcPts val="538"/>
              </a:spcAft>
              <a:buFont typeface="Balto" pitchFamily="34" charset="0"/>
              <a:defRPr sz="1733" b="0" kern="1200" cap="none" baseline="0">
                <a:solidFill>
                  <a:schemeClr val="tx1"/>
                </a:solidFill>
                <a:latin typeface="+mj-lt"/>
                <a:ea typeface="Balto TT Light" panose="020B0403040502020203" pitchFamily="34" charset="0"/>
                <a:cs typeface="+mn-cs"/>
              </a:defRPr>
            </a:lvl2pPr>
            <a:lvl3pPr algn="l" defTabSz="608013" rtl="0" eaLnBrk="0" fontAlgn="base" hangingPunct="0">
              <a:spcBef>
                <a:spcPts val="0"/>
              </a:spcBef>
              <a:spcAft>
                <a:spcPts val="538"/>
              </a:spcAft>
              <a:defRPr sz="1733" b="0" kern="1200" cap="none" baseline="0">
                <a:solidFill>
                  <a:schemeClr val="tx1"/>
                </a:solidFill>
                <a:latin typeface="Balto TT Book" panose="020B0604020202020204" charset="0"/>
                <a:ea typeface="Balto TT Light" panose="020B0403040502020203" pitchFamily="34" charset="0"/>
                <a:cs typeface="+mn-cs"/>
              </a:defRPr>
            </a:lvl3pPr>
            <a:lvl4pPr algn="l" defTabSz="608013" rtl="0" eaLnBrk="0" fontAlgn="base" hangingPunct="0">
              <a:spcBef>
                <a:spcPts val="0"/>
              </a:spcBef>
              <a:spcAft>
                <a:spcPts val="538"/>
              </a:spcAft>
              <a:defRPr sz="1733" b="0" kern="1200" cap="none" baseline="0">
                <a:solidFill>
                  <a:schemeClr val="tx1"/>
                </a:solidFill>
                <a:latin typeface="+mn-lt"/>
                <a:ea typeface="Balto TT Light" panose="020B0403040502020203" pitchFamily="34" charset="0"/>
                <a:cs typeface="+mn-cs"/>
              </a:defRPr>
            </a:lvl4pPr>
            <a:lvl5pPr algn="l" defTabSz="608013" rtl="0" eaLnBrk="0" fontAlgn="base" hangingPunct="0">
              <a:spcBef>
                <a:spcPts val="0"/>
              </a:spcBef>
              <a:spcAft>
                <a:spcPts val="538"/>
              </a:spcAft>
              <a:buFont typeface="Balto" pitchFamily="34" charset="0"/>
              <a:defRPr sz="1733" b="0" kern="1200" cap="none" baseline="0">
                <a:solidFill>
                  <a:schemeClr val="tx1"/>
                </a:solidFill>
                <a:latin typeface="+mn-lt"/>
                <a:ea typeface="Balto TT Light" panose="020B0403040502020203" pitchFamily="34" charset="0"/>
                <a:cs typeface="+mn-cs"/>
              </a:defRPr>
            </a:lvl5pPr>
            <a:lvl6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6pPr>
            <a:lvl7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7pPr>
            <a:lvl8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8pPr>
            <a:lvl9pPr marL="0" indent="0" algn="l" defTabSz="609585" rtl="0" eaLnBrk="1" latinLnBrk="0" hangingPunct="1">
              <a:spcBef>
                <a:spcPts val="0"/>
              </a:spcBef>
              <a:spcAft>
                <a:spcPts val="533"/>
              </a:spcAft>
              <a:buFont typeface="Balto"/>
              <a:buNone/>
              <a:defRPr sz="1733" b="0" kern="1200" cap="none" baseline="0">
                <a:solidFill>
                  <a:schemeClr val="tx1"/>
                </a:solidFill>
                <a:latin typeface="+mn-lt"/>
                <a:ea typeface="+mn-ea"/>
                <a:cs typeface="+mn-cs"/>
              </a:defRPr>
            </a:lvl9pPr>
          </a:lstStyle>
          <a:p>
            <a:pPr defTabSz="609585" eaLnBrk="1" fontAlgn="auto" hangingPunct="1">
              <a:spcAft>
                <a:spcPts val="533"/>
              </a:spcAft>
              <a:buFont typeface="Arial" panose="020B0604020202020204" pitchFamily="34" charset="0"/>
              <a:buNone/>
              <a:defRPr/>
            </a:pPr>
            <a:r>
              <a:rPr lang="fr-FR" altLang="fr-FR" sz="2800" b="1" dirty="0">
                <a:latin typeface="Calibri" panose="020F0502020204030204" pitchFamily="34" charset="0"/>
                <a:ea typeface="Calibri" panose="020F0502020204030204" pitchFamily="34" charset="0"/>
                <a:cs typeface="Calibri" panose="020F0502020204030204" pitchFamily="34" charset="0"/>
              </a:rPr>
              <a:t>Il faut bien réfléchir au dégagement avant de relever une balle!</a:t>
            </a: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6" grpId="0" build="p"/>
      <p:bldP spid="6" grpId="1"/>
      <p:bldP spid="7" grpId="0" build="p"/>
      <p:bldP spid="2" grpId="0" build="p"/>
      <p:bldP spid="2" grpI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D27D25-9998-8871-8D36-0A8DB38D30DE}"/>
              </a:ext>
            </a:extLst>
          </p:cNvPr>
          <p:cNvSpPr>
            <a:spLocks noGrp="1"/>
          </p:cNvSpPr>
          <p:nvPr>
            <p:ph type="title" idx="4294967295"/>
          </p:nvPr>
        </p:nvSpPr>
        <p:spPr>
          <a:xfrm>
            <a:off x="484188" y="631825"/>
            <a:ext cx="11223625" cy="2336800"/>
          </a:xfrm>
        </p:spPr>
        <p:txBody>
          <a:bodyPr>
            <a:no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23. La balle de Lili est dans une zone abîmée marquée comme terrain en réparation. Lili prend un dégagement et droppe une balle correctement. Pour jouer elle a les talons qui sont encore dans la zone abîmée.</a:t>
            </a: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1B0A235D-5631-7A9C-18E0-7BA0ADCE4EEF}"/>
              </a:ext>
            </a:extLst>
          </p:cNvPr>
          <p:cNvSpPr txBox="1">
            <a:spLocks noChangeArrowheads="1"/>
          </p:cNvSpPr>
          <p:nvPr/>
        </p:nvSpPr>
        <p:spPr bwMode="auto">
          <a:xfrm>
            <a:off x="876300" y="3429000"/>
            <a:ext cx="10755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pPr>
            <a:r>
              <a:rPr lang="fr-FR" altLang="fr-FR" sz="2800">
                <a:latin typeface="Calibri" panose="020F0502020204030204" pitchFamily="34" charset="0"/>
                <a:cs typeface="Calibri" panose="020F0502020204030204" pitchFamily="34" charset="0"/>
              </a:rPr>
              <a:t>A. Elle est obligée de redropper même si cela ne la gêne pas pour jouer.</a:t>
            </a:r>
          </a:p>
        </p:txBody>
      </p:sp>
      <p:sp>
        <p:nvSpPr>
          <p:cNvPr id="6" name="ZoneTexte 5">
            <a:extLst>
              <a:ext uri="{FF2B5EF4-FFF2-40B4-BE49-F238E27FC236}">
                <a16:creationId xmlns:a16="http://schemas.microsoft.com/office/drawing/2014/main" id="{3FB5ED1F-4561-AF99-05C0-65048AB55097}"/>
              </a:ext>
            </a:extLst>
          </p:cNvPr>
          <p:cNvSpPr txBox="1">
            <a:spLocks noChangeArrowheads="1"/>
          </p:cNvSpPr>
          <p:nvPr/>
        </p:nvSpPr>
        <p:spPr bwMode="auto">
          <a:xfrm>
            <a:off x="876300" y="4297363"/>
            <a:ext cx="107553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pPr>
            <a:r>
              <a:rPr lang="fr-FR" altLang="fr-FR" sz="2800">
                <a:latin typeface="Calibri" panose="020F0502020204030204" pitchFamily="34" charset="0"/>
                <a:cs typeface="Calibri" panose="020F0502020204030204" pitchFamily="34" charset="0"/>
              </a:rPr>
              <a:t>B. Elle peut jouer comme ça car la balle n’est plus dans la zone abîmée.</a:t>
            </a:r>
          </a:p>
        </p:txBody>
      </p:sp>
      <p:sp>
        <p:nvSpPr>
          <p:cNvPr id="71685" name="ZoneTexte 4">
            <a:extLst>
              <a:ext uri="{FF2B5EF4-FFF2-40B4-BE49-F238E27FC236}">
                <a16:creationId xmlns:a16="http://schemas.microsoft.com/office/drawing/2014/main" id="{3FA30AF2-B073-AE98-F528-3EBEE1C75149}"/>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mph" presetSubtype="2" fill="hold" nodeType="clickEffect">
                                  <p:stCondLst>
                                    <p:cond delay="0"/>
                                  </p:stCondLst>
                                  <p:childTnLst>
                                    <p:animClr clrSpc="rgb" dir="cw">
                                      <p:cBhvr>
                                        <p:cTn id="18" dur="2000" fill="hold"/>
                                        <p:tgtEl>
                                          <p:spTgt spid="4"/>
                                        </p:tgtEl>
                                        <p:attrNameLst>
                                          <p:attrName>fillcolor</p:attrName>
                                        </p:attrNameLst>
                                      </p:cBhvr>
                                      <p:to>
                                        <a:schemeClr val="accent2"/>
                                      </p:to>
                                    </p:animClr>
                                    <p:set>
                                      <p:cBhvr>
                                        <p:cTn id="19" dur="2000" fill="hold"/>
                                        <p:tgtEl>
                                          <p:spTgt spid="4"/>
                                        </p:tgtEl>
                                        <p:attrNameLst>
                                          <p:attrName>fill.type</p:attrName>
                                        </p:attrNameLst>
                                      </p:cBhvr>
                                      <p:to>
                                        <p:strVal val="solid"/>
                                      </p:to>
                                    </p:set>
                                    <p:set>
                                      <p:cBhvr>
                                        <p:cTn id="20"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06EF026-04F5-7CCC-0CDD-9032EEFB3B27}"/>
              </a:ext>
            </a:extLst>
          </p:cNvPr>
          <p:cNvSpPr txBox="1">
            <a:spLocks noChangeArrowheads="1"/>
          </p:cNvSpPr>
          <p:nvPr/>
        </p:nvSpPr>
        <p:spPr bwMode="auto">
          <a:xfrm>
            <a:off x="5254625" y="3170238"/>
            <a:ext cx="66008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Un dégagement complet, ça veut dire un dégagement pour le lie de la balle, le swing et le stance.</a:t>
            </a:r>
          </a:p>
        </p:txBody>
      </p:sp>
      <p:sp>
        <p:nvSpPr>
          <p:cNvPr id="47109" name="ZoneTexte 4">
            <a:extLst>
              <a:ext uri="{FF2B5EF4-FFF2-40B4-BE49-F238E27FC236}">
                <a16:creationId xmlns:a16="http://schemas.microsoft.com/office/drawing/2014/main" id="{B290B0D5-310D-E0FD-287C-33C9F4AFF7B9}"/>
              </a:ext>
            </a:extLst>
          </p:cNvPr>
          <p:cNvSpPr txBox="1">
            <a:spLocks noChangeArrowheads="1"/>
          </p:cNvSpPr>
          <p:nvPr/>
        </p:nvSpPr>
        <p:spPr bwMode="auto">
          <a:xfrm>
            <a:off x="5254625" y="2044700"/>
            <a:ext cx="68087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Si Lili prend un dégagement gratuit, le dégagement doit être complet.</a:t>
            </a:r>
            <a:endParaRPr lang="fr-FR" altLang="fr-FR" sz="2800" b="1">
              <a:latin typeface="Calibri" panose="020F0502020204030204" pitchFamily="34" charset="0"/>
              <a:cs typeface="Calibri" panose="020F0502020204030204" pitchFamily="34" charset="0"/>
            </a:endParaRPr>
          </a:p>
        </p:txBody>
      </p:sp>
      <p:sp>
        <p:nvSpPr>
          <p:cNvPr id="72708" name="ZoneTexte 11">
            <a:extLst>
              <a:ext uri="{FF2B5EF4-FFF2-40B4-BE49-F238E27FC236}">
                <a16:creationId xmlns:a16="http://schemas.microsoft.com/office/drawing/2014/main" id="{3DF9F1F7-C9ED-E25F-5003-3BCD1519CB9F}"/>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3" name="ZoneTexte 2">
            <a:extLst>
              <a:ext uri="{FF2B5EF4-FFF2-40B4-BE49-F238E27FC236}">
                <a16:creationId xmlns:a16="http://schemas.microsoft.com/office/drawing/2014/main" id="{7BA1C607-43EA-5671-2A05-FEF89B3AFB74}"/>
              </a:ext>
            </a:extLst>
          </p:cNvPr>
          <p:cNvSpPr txBox="1">
            <a:spLocks noChangeArrowheads="1"/>
          </p:cNvSpPr>
          <p:nvPr/>
        </p:nvSpPr>
        <p:spPr bwMode="auto">
          <a:xfrm>
            <a:off x="5254625" y="4727575"/>
            <a:ext cx="66008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3361"/>
                </a:solidFill>
                <a:latin typeface="Calibri" panose="020F0502020204030204" pitchFamily="34" charset="0"/>
                <a:cs typeface="Calibri" panose="020F0502020204030204" pitchFamily="34" charset="0"/>
              </a:rPr>
              <a:t>Comme Lili a les talons dans la zone abîmée, le dégagement n’est pas complet. </a:t>
            </a:r>
          </a:p>
        </p:txBody>
      </p:sp>
      <p:pic>
        <p:nvPicPr>
          <p:cNvPr id="72710" name="Image 3">
            <a:extLst>
              <a:ext uri="{FF2B5EF4-FFF2-40B4-BE49-F238E27FC236}">
                <a16:creationId xmlns:a16="http://schemas.microsoft.com/office/drawing/2014/main" id="{5D239A02-EA8E-5E43-FED6-ED30377F4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1195388"/>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109"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A2FB41-627E-21FA-2982-5EDAB7A113FD}"/>
              </a:ext>
            </a:extLst>
          </p:cNvPr>
          <p:cNvSpPr>
            <a:spLocks noGrp="1"/>
          </p:cNvSpPr>
          <p:nvPr>
            <p:ph type="title" idx="4294967295"/>
          </p:nvPr>
        </p:nvSpPr>
        <p:spPr>
          <a:xfrm>
            <a:off x="357188" y="427038"/>
            <a:ext cx="11607800" cy="1108075"/>
          </a:xfrm>
        </p:spPr>
        <p:txBody>
          <a:bodyPr>
            <a:norm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24. La balle de Tom est dans une flaque d’eau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dans un bunker.</a:t>
            </a: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73731" name="ZoneTexte 4">
            <a:extLst>
              <a:ext uri="{FF2B5EF4-FFF2-40B4-BE49-F238E27FC236}">
                <a16:creationId xmlns:a16="http://schemas.microsoft.com/office/drawing/2014/main" id="{4D329EF8-4D44-DEFC-D7A1-41CDC110FE7B}"/>
              </a:ext>
            </a:extLst>
          </p:cNvPr>
          <p:cNvSpPr txBox="1">
            <a:spLocks noChangeArrowheads="1"/>
          </p:cNvSpPr>
          <p:nvPr/>
        </p:nvSpPr>
        <p:spPr bwMode="auto">
          <a:xfrm>
            <a:off x="3025775" y="60626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endParaRPr lang="fr-FR" altLang="fr-FR">
              <a:latin typeface="Calibri" panose="020F0502020204030204" pitchFamily="34" charset="0"/>
            </a:endParaRPr>
          </a:p>
        </p:txBody>
      </p:sp>
      <p:sp>
        <p:nvSpPr>
          <p:cNvPr id="73732" name="ZoneTexte 6">
            <a:extLst>
              <a:ext uri="{FF2B5EF4-FFF2-40B4-BE49-F238E27FC236}">
                <a16:creationId xmlns:a16="http://schemas.microsoft.com/office/drawing/2014/main" id="{9B6D9953-B8F1-0AD1-365F-C7207B533886}"/>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4" name="Image 3" descr="Une image contenant herbe, extérieur, nature&#10;&#10;Description générée automatiquement">
            <a:extLst>
              <a:ext uri="{FF2B5EF4-FFF2-40B4-BE49-F238E27FC236}">
                <a16:creationId xmlns:a16="http://schemas.microsoft.com/office/drawing/2014/main" id="{AFDF2097-EC4F-00C7-4AB6-99731CA3A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1851025"/>
            <a:ext cx="7788275"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CD01A-1302-5F04-AB28-ABAC6B181AE7}"/>
              </a:ext>
            </a:extLst>
          </p:cNvPr>
          <p:cNvSpPr>
            <a:spLocks noGrp="1"/>
          </p:cNvSpPr>
          <p:nvPr>
            <p:ph type="title" idx="4294967295"/>
          </p:nvPr>
        </p:nvSpPr>
        <p:spPr>
          <a:xfrm>
            <a:off x="423863" y="801688"/>
            <a:ext cx="11607800" cy="1757362"/>
          </a:xfrm>
        </p:spPr>
        <p:txBody>
          <a:bodyPr>
            <a:norm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24. (suite) En mesurant une longueur de club à partir de l’endroit où il n’est plus gêné, Tom s’aperçoit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qu’il pourrait dropper en dehors du bunker.</a:t>
            </a: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74755" name="ZoneTexte 4">
            <a:extLst>
              <a:ext uri="{FF2B5EF4-FFF2-40B4-BE49-F238E27FC236}">
                <a16:creationId xmlns:a16="http://schemas.microsoft.com/office/drawing/2014/main" id="{7192D229-BC03-7389-CF5D-2D3B2639901C}"/>
              </a:ext>
            </a:extLst>
          </p:cNvPr>
          <p:cNvSpPr txBox="1">
            <a:spLocks noChangeArrowheads="1"/>
          </p:cNvSpPr>
          <p:nvPr/>
        </p:nvSpPr>
        <p:spPr bwMode="auto">
          <a:xfrm>
            <a:off x="3025775" y="60626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endParaRPr lang="fr-FR" altLang="fr-FR">
              <a:latin typeface="Calibri" panose="020F0502020204030204" pitchFamily="34" charset="0"/>
            </a:endParaRPr>
          </a:p>
        </p:txBody>
      </p:sp>
      <p:sp>
        <p:nvSpPr>
          <p:cNvPr id="8" name="ZoneTexte 7">
            <a:extLst>
              <a:ext uri="{FF2B5EF4-FFF2-40B4-BE49-F238E27FC236}">
                <a16:creationId xmlns:a16="http://schemas.microsoft.com/office/drawing/2014/main" id="{EE184AEA-7C70-D521-B75B-17F472ADBBB3}"/>
              </a:ext>
            </a:extLst>
          </p:cNvPr>
          <p:cNvSpPr txBox="1">
            <a:spLocks noChangeArrowheads="1"/>
          </p:cNvSpPr>
          <p:nvPr/>
        </p:nvSpPr>
        <p:spPr bwMode="auto">
          <a:xfrm>
            <a:off x="1190625" y="2908300"/>
            <a:ext cx="9532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Il a le droit de dropper à l’extérieur du bunker sans pénalité.</a:t>
            </a:r>
          </a:p>
        </p:txBody>
      </p:sp>
      <p:sp>
        <p:nvSpPr>
          <p:cNvPr id="13" name="ZoneTexte 12">
            <a:extLst>
              <a:ext uri="{FF2B5EF4-FFF2-40B4-BE49-F238E27FC236}">
                <a16:creationId xmlns:a16="http://schemas.microsoft.com/office/drawing/2014/main" id="{33307D51-6B33-66E6-6C31-6363D9AE35ED}"/>
              </a:ext>
            </a:extLst>
          </p:cNvPr>
          <p:cNvSpPr txBox="1">
            <a:spLocks noChangeArrowheads="1"/>
          </p:cNvSpPr>
          <p:nvPr/>
        </p:nvSpPr>
        <p:spPr bwMode="auto">
          <a:xfrm>
            <a:off x="1190625" y="4049713"/>
            <a:ext cx="103060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est obligé de dropper dans le bunker s’il veut éviter une pénalité.</a:t>
            </a:r>
          </a:p>
        </p:txBody>
      </p:sp>
      <p:sp>
        <p:nvSpPr>
          <p:cNvPr id="74758" name="ZoneTexte 6">
            <a:extLst>
              <a:ext uri="{FF2B5EF4-FFF2-40B4-BE49-F238E27FC236}">
                <a16:creationId xmlns:a16="http://schemas.microsoft.com/office/drawing/2014/main" id="{77380F99-EA4A-9450-526C-7A9DD57A5C0C}"/>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mph" presetSubtype="2" fill="hold" nodeType="clickEffect">
                                  <p:stCondLst>
                                    <p:cond delay="0"/>
                                  </p:stCondLst>
                                  <p:childTnLst>
                                    <p:animClr clrSpc="rgb" dir="cw">
                                      <p:cBhvr>
                                        <p:cTn id="18" dur="2000" fill="hold"/>
                                        <p:tgtEl>
                                          <p:spTgt spid="13"/>
                                        </p:tgtEl>
                                        <p:attrNameLst>
                                          <p:attrName>fillcolor</p:attrName>
                                        </p:attrNameLst>
                                      </p:cBhvr>
                                      <p:to>
                                        <a:schemeClr val="accent2"/>
                                      </p:to>
                                    </p:animClr>
                                    <p:set>
                                      <p:cBhvr>
                                        <p:cTn id="19" dur="2000" fill="hold"/>
                                        <p:tgtEl>
                                          <p:spTgt spid="13"/>
                                        </p:tgtEl>
                                        <p:attrNameLst>
                                          <p:attrName>fill.type</p:attrName>
                                        </p:attrNameLst>
                                      </p:cBhvr>
                                      <p:to>
                                        <p:strVal val="solid"/>
                                      </p:to>
                                    </p:set>
                                    <p:set>
                                      <p:cBhvr>
                                        <p:cTn id="20"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C5A62-B6E3-E0FC-59BC-9C2FEAFB58F0}"/>
              </a:ext>
            </a:extLst>
          </p:cNvPr>
          <p:cNvSpPr>
            <a:spLocks noGrp="1"/>
          </p:cNvSpPr>
          <p:nvPr>
            <p:ph type="title" idx="4294967295"/>
          </p:nvPr>
        </p:nvSpPr>
        <p:spPr>
          <a:xfrm>
            <a:off x="1009650" y="1971675"/>
            <a:ext cx="10563225" cy="2395538"/>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25. Tom retrouve sa balle dans une flaque d’eau dans un bunker. Il n’a que 20 cm de sable pour dropper sans se rapprocher du trou.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Il droppe une balle mais il a un pied encore dans l’eau.</a:t>
            </a:r>
            <a:endParaRPr lang="fr-FR" sz="3200" b="0" dirty="0">
              <a:latin typeface="Calibri" panose="020F0502020204030204" pitchFamily="34" charset="0"/>
              <a:ea typeface="Calibri" panose="020F0502020204030204" pitchFamily="34" charset="0"/>
              <a:cs typeface="Calibri" panose="020F0502020204030204" pitchFamily="34" charset="0"/>
            </a:endParaRPr>
          </a:p>
        </p:txBody>
      </p:sp>
      <p:sp>
        <p:nvSpPr>
          <p:cNvPr id="75779" name="ZoneTexte 4">
            <a:extLst>
              <a:ext uri="{FF2B5EF4-FFF2-40B4-BE49-F238E27FC236}">
                <a16:creationId xmlns:a16="http://schemas.microsoft.com/office/drawing/2014/main" id="{F304EF9E-9B87-4E11-E7F2-F54647653D41}"/>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6D78C2-05E6-51A5-A94B-BCE2B60178F9}"/>
              </a:ext>
            </a:extLst>
          </p:cNvPr>
          <p:cNvSpPr>
            <a:spLocks noGrp="1"/>
          </p:cNvSpPr>
          <p:nvPr>
            <p:ph type="title" idx="4294967295"/>
          </p:nvPr>
        </p:nvSpPr>
        <p:spPr>
          <a:xfrm>
            <a:off x="800100" y="657225"/>
            <a:ext cx="10979150" cy="692150"/>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25. (suite)</a:t>
            </a:r>
            <a:endParaRPr lang="fr-FR" sz="32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601660D5-4BCB-8F4D-EF77-97246ADC9D49}"/>
              </a:ext>
            </a:extLst>
          </p:cNvPr>
          <p:cNvSpPr txBox="1">
            <a:spLocks noChangeArrowheads="1"/>
          </p:cNvSpPr>
          <p:nvPr/>
        </p:nvSpPr>
        <p:spPr bwMode="auto">
          <a:xfrm>
            <a:off x="547688" y="2411413"/>
            <a:ext cx="577691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lnSpc>
                <a:spcPct val="115000"/>
              </a:lnSpc>
              <a:spcAft>
                <a:spcPts val="800"/>
              </a:spcAft>
              <a:buFont typeface="Arial" panose="020B0604020202020204" pitchFamily="34" charset="0"/>
              <a:buNone/>
            </a:pPr>
            <a:r>
              <a:rPr lang="fr-FR" altLang="fr-FR" sz="2800">
                <a:latin typeface="Calibri" panose="020F0502020204030204" pitchFamily="34" charset="0"/>
                <a:cs typeface="Calibri" panose="020F0502020204030204" pitchFamily="34" charset="0"/>
              </a:rPr>
              <a:t>A. Tom peut jouer sa balle comme ça.</a:t>
            </a:r>
          </a:p>
        </p:txBody>
      </p:sp>
      <p:sp>
        <p:nvSpPr>
          <p:cNvPr id="6" name="ZoneTexte 5">
            <a:extLst>
              <a:ext uri="{FF2B5EF4-FFF2-40B4-BE49-F238E27FC236}">
                <a16:creationId xmlns:a16="http://schemas.microsoft.com/office/drawing/2014/main" id="{F63026D0-0608-B60B-9FBB-27FB2F6D3DED}"/>
              </a:ext>
            </a:extLst>
          </p:cNvPr>
          <p:cNvSpPr txBox="1">
            <a:spLocks noChangeArrowheads="1"/>
          </p:cNvSpPr>
          <p:nvPr/>
        </p:nvSpPr>
        <p:spPr bwMode="auto">
          <a:xfrm>
            <a:off x="547688" y="3267075"/>
            <a:ext cx="55689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Tom est obligé de dropper en dehors du bunker avec une pénalité.</a:t>
            </a:r>
          </a:p>
        </p:txBody>
      </p:sp>
      <p:sp>
        <p:nvSpPr>
          <p:cNvPr id="76805" name="ZoneTexte 4">
            <a:extLst>
              <a:ext uri="{FF2B5EF4-FFF2-40B4-BE49-F238E27FC236}">
                <a16:creationId xmlns:a16="http://schemas.microsoft.com/office/drawing/2014/main" id="{9E2CF722-EDFE-CDD0-17AC-84AAC242A25D}"/>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3" name="Image 2" descr="Une image contenant herbe, extérieur, ciel, arbre&#10;&#10;Description générée automatiquement">
            <a:extLst>
              <a:ext uri="{FF2B5EF4-FFF2-40B4-BE49-F238E27FC236}">
                <a16:creationId xmlns:a16="http://schemas.microsoft.com/office/drawing/2014/main" id="{39CE833F-9299-C62A-F8FA-65AFEF273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275" y="619125"/>
            <a:ext cx="55689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409EB24-A612-3949-7E6D-C2607A3C3864}"/>
              </a:ext>
            </a:extLst>
          </p:cNvPr>
          <p:cNvSpPr txBox="1">
            <a:spLocks noChangeArrowheads="1"/>
          </p:cNvSpPr>
          <p:nvPr/>
        </p:nvSpPr>
        <p:spPr bwMode="auto">
          <a:xfrm>
            <a:off x="5433334" y="3588207"/>
            <a:ext cx="65151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dirty="0">
                <a:latin typeface="Calibri" panose="020F0502020204030204" pitchFamily="34" charset="0"/>
                <a:cs typeface="Calibri" panose="020F0502020204030204" pitchFamily="34" charset="0"/>
              </a:rPr>
              <a:t>Comme Tom ne trouve pas de dégagement complet, il peut par exemple dropper dans l’eau là où elle </a:t>
            </a:r>
            <a:r>
              <a:rPr lang="fr-FR" altLang="fr-FR" sz="2800">
                <a:latin typeface="Calibri" panose="020F0502020204030204" pitchFamily="34" charset="0"/>
                <a:cs typeface="Calibri" panose="020F0502020204030204" pitchFamily="34" charset="0"/>
              </a:rPr>
              <a:t>est la moins </a:t>
            </a:r>
            <a:r>
              <a:rPr lang="fr-FR" altLang="fr-FR" sz="2800" dirty="0">
                <a:latin typeface="Calibri" panose="020F0502020204030204" pitchFamily="34" charset="0"/>
                <a:cs typeface="Calibri" panose="020F0502020204030204" pitchFamily="34" charset="0"/>
              </a:rPr>
              <a:t>profonde, ou bien il peut prendre un dégagement avec les pieds encore dans l’eau.</a:t>
            </a:r>
          </a:p>
        </p:txBody>
      </p:sp>
      <p:sp>
        <p:nvSpPr>
          <p:cNvPr id="47109" name="ZoneTexte 4">
            <a:extLst>
              <a:ext uri="{FF2B5EF4-FFF2-40B4-BE49-F238E27FC236}">
                <a16:creationId xmlns:a16="http://schemas.microsoft.com/office/drawing/2014/main" id="{144BA0F2-E053-DA95-9830-373CF35546ED}"/>
              </a:ext>
            </a:extLst>
          </p:cNvPr>
          <p:cNvSpPr txBox="1">
            <a:spLocks noChangeArrowheads="1"/>
          </p:cNvSpPr>
          <p:nvPr/>
        </p:nvSpPr>
        <p:spPr bwMode="auto">
          <a:xfrm>
            <a:off x="5433334" y="830753"/>
            <a:ext cx="6515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dirty="0">
                <a:latin typeface="Calibri" panose="020F0502020204030204" pitchFamily="34" charset="0"/>
                <a:cs typeface="Calibri" panose="020F0502020204030204" pitchFamily="34" charset="0"/>
              </a:rPr>
              <a:t>La balle étant dans un bunker, Tom est obligé de dropper dans le bunker s’il veut éviter une pénalité.</a:t>
            </a:r>
            <a:endParaRPr lang="fr-FR" altLang="fr-FR" sz="2800" b="1" dirty="0">
              <a:latin typeface="Calibri" panose="020F0502020204030204" pitchFamily="34" charset="0"/>
              <a:cs typeface="Calibri" panose="020F0502020204030204" pitchFamily="34" charset="0"/>
            </a:endParaRPr>
          </a:p>
        </p:txBody>
      </p:sp>
      <p:sp>
        <p:nvSpPr>
          <p:cNvPr id="77828" name="ZoneTexte 11">
            <a:extLst>
              <a:ext uri="{FF2B5EF4-FFF2-40B4-BE49-F238E27FC236}">
                <a16:creationId xmlns:a16="http://schemas.microsoft.com/office/drawing/2014/main" id="{DF937A84-7C7B-F099-C725-B8CD4F8EFC37}"/>
              </a:ext>
            </a:extLst>
          </p:cNvPr>
          <p:cNvSpPr txBox="1">
            <a:spLocks noChangeArrowheads="1"/>
          </p:cNvSpPr>
          <p:nvPr/>
        </p:nvSpPr>
        <p:spPr bwMode="auto">
          <a:xfrm>
            <a:off x="1163638" y="6265863"/>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7" name="ZoneTexte 4">
            <a:extLst>
              <a:ext uri="{FF2B5EF4-FFF2-40B4-BE49-F238E27FC236}">
                <a16:creationId xmlns:a16="http://schemas.microsoft.com/office/drawing/2014/main" id="{0B81B2BD-17DF-24B4-A253-D72F017CC723}"/>
              </a:ext>
            </a:extLst>
          </p:cNvPr>
          <p:cNvSpPr txBox="1">
            <a:spLocks noChangeArrowheads="1"/>
          </p:cNvSpPr>
          <p:nvPr/>
        </p:nvSpPr>
        <p:spPr bwMode="auto">
          <a:xfrm>
            <a:off x="5433334" y="2422305"/>
            <a:ext cx="62499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b="1" dirty="0">
                <a:latin typeface="Calibri" panose="020F0502020204030204" pitchFamily="34" charset="0"/>
                <a:cs typeface="Calibri" panose="020F0502020204030204" pitchFamily="34" charset="0"/>
              </a:rPr>
              <a:t>Dans un bunker</a:t>
            </a:r>
            <a:r>
              <a:rPr lang="fr-FR" altLang="fr-FR" sz="2800" dirty="0">
                <a:latin typeface="Calibri" panose="020F0502020204030204" pitchFamily="34" charset="0"/>
                <a:cs typeface="Calibri" panose="020F0502020204030204" pitchFamily="34" charset="0"/>
              </a:rPr>
              <a:t>, Tom a le droit de prendre </a:t>
            </a:r>
            <a:r>
              <a:rPr lang="fr-FR" altLang="fr-FR" sz="2800" b="1" dirty="0">
                <a:latin typeface="Calibri" panose="020F0502020204030204" pitchFamily="34" charset="0"/>
                <a:cs typeface="Calibri" panose="020F0502020204030204" pitchFamily="34" charset="0"/>
              </a:rPr>
              <a:t>un dégagement maximum</a:t>
            </a:r>
            <a:r>
              <a:rPr lang="fr-FR" altLang="fr-FR" sz="2800" dirty="0">
                <a:latin typeface="Calibri" panose="020F0502020204030204" pitchFamily="34" charset="0"/>
                <a:cs typeface="Calibri" panose="020F0502020204030204" pitchFamily="34" charset="0"/>
              </a:rPr>
              <a:t>.</a:t>
            </a:r>
            <a:endParaRPr lang="fr-FR" altLang="fr-FR" sz="2800" b="1" dirty="0">
              <a:latin typeface="Calibri" panose="020F0502020204030204" pitchFamily="34" charset="0"/>
              <a:cs typeface="Calibri" panose="020F0502020204030204" pitchFamily="34" charset="0"/>
            </a:endParaRPr>
          </a:p>
        </p:txBody>
      </p:sp>
      <p:pic>
        <p:nvPicPr>
          <p:cNvPr id="77830" name="Image 2">
            <a:extLst>
              <a:ext uri="{FF2B5EF4-FFF2-40B4-BE49-F238E27FC236}">
                <a16:creationId xmlns:a16="http://schemas.microsoft.com/office/drawing/2014/main" id="{1F72C922-A8CA-4BF6-3D2D-3042BA7E4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185863"/>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109"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08CB8-7726-1F5B-BD83-0C9758498F98}"/>
              </a:ext>
            </a:extLst>
          </p:cNvPr>
          <p:cNvSpPr>
            <a:spLocks noGrp="1"/>
          </p:cNvSpPr>
          <p:nvPr>
            <p:ph type="title" idx="4294967295"/>
          </p:nvPr>
        </p:nvSpPr>
        <p:spPr>
          <a:xfrm>
            <a:off x="168275" y="542925"/>
            <a:ext cx="8448675" cy="2308225"/>
          </a:xfrm>
        </p:spPr>
        <p:txBody>
          <a:bodyPr>
            <a:no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26. Tom retrouve sa balle dans une grande zone d’eau dans un bunker.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Tom voudrait dropper en dehors du bunker.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Est-ce qu’il a le droit de le faire?</a:t>
            </a:r>
            <a:endParaRPr lang="fr-FR" sz="32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1ECC6630-8DBE-4408-0DD4-AB62E66109E4}"/>
              </a:ext>
            </a:extLst>
          </p:cNvPr>
          <p:cNvSpPr txBox="1">
            <a:spLocks noChangeArrowheads="1"/>
          </p:cNvSpPr>
          <p:nvPr/>
        </p:nvSpPr>
        <p:spPr bwMode="auto">
          <a:xfrm>
            <a:off x="833438" y="4465638"/>
            <a:ext cx="7569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buFont typeface="Arial" panose="020B0604020202020204" pitchFamily="34" charset="0"/>
              <a:buNone/>
            </a:pPr>
            <a:r>
              <a:rPr lang="fr-FR" altLang="fr-FR" sz="2800">
                <a:latin typeface="Calibri" panose="020F0502020204030204" pitchFamily="34" charset="0"/>
                <a:cs typeface="Calibri" panose="020F0502020204030204" pitchFamily="34" charset="0"/>
              </a:rPr>
              <a:t>B. Oui, il peut le faire mais avec 1 coup de pénalité.</a:t>
            </a:r>
          </a:p>
        </p:txBody>
      </p:sp>
      <p:sp>
        <p:nvSpPr>
          <p:cNvPr id="6" name="ZoneTexte 5">
            <a:extLst>
              <a:ext uri="{FF2B5EF4-FFF2-40B4-BE49-F238E27FC236}">
                <a16:creationId xmlns:a16="http://schemas.microsoft.com/office/drawing/2014/main" id="{E6D37298-05C7-95C0-6CA1-FEB9D00516E0}"/>
              </a:ext>
            </a:extLst>
          </p:cNvPr>
          <p:cNvSpPr txBox="1">
            <a:spLocks noChangeArrowheads="1"/>
          </p:cNvSpPr>
          <p:nvPr/>
        </p:nvSpPr>
        <p:spPr bwMode="auto">
          <a:xfrm>
            <a:off x="833438" y="3581400"/>
            <a:ext cx="6810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Non, il n’a pas le droit de le faire.</a:t>
            </a:r>
          </a:p>
        </p:txBody>
      </p:sp>
      <p:sp>
        <p:nvSpPr>
          <p:cNvPr id="78853" name="ZoneTexte 4">
            <a:extLst>
              <a:ext uri="{FF2B5EF4-FFF2-40B4-BE49-F238E27FC236}">
                <a16:creationId xmlns:a16="http://schemas.microsoft.com/office/drawing/2014/main" id="{CE3B6F65-6E42-E76C-5A9B-DB1E7A7DF299}"/>
              </a:ext>
            </a:extLst>
          </p:cNvPr>
          <p:cNvSpPr txBox="1">
            <a:spLocks noChangeArrowheads="1"/>
          </p:cNvSpPr>
          <p:nvPr/>
        </p:nvSpPr>
        <p:spPr bwMode="auto">
          <a:xfrm>
            <a:off x="1190625" y="6232525"/>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5" name="Image 4" descr="Une image contenant arbre, extérieur, nature, forêt&#10;&#10;Description générée automatiquement">
            <a:extLst>
              <a:ext uri="{FF2B5EF4-FFF2-40B4-BE49-F238E27FC236}">
                <a16:creationId xmlns:a16="http://schemas.microsoft.com/office/drawing/2014/main" id="{41450C79-C843-82DF-58D4-97A0006D3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8225" y="431800"/>
            <a:ext cx="33655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oneTexte 7">
            <a:extLst>
              <a:ext uri="{FF2B5EF4-FFF2-40B4-BE49-F238E27FC236}">
                <a16:creationId xmlns:a16="http://schemas.microsoft.com/office/drawing/2014/main" id="{9926B7F3-0B30-20F8-5C5F-07E0E9EB6649}"/>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50180" name="ZoneTexte 3">
            <a:extLst>
              <a:ext uri="{FF2B5EF4-FFF2-40B4-BE49-F238E27FC236}">
                <a16:creationId xmlns:a16="http://schemas.microsoft.com/office/drawing/2014/main" id="{989DE03C-A957-21A7-6BD0-AD8FE9063D42}"/>
              </a:ext>
            </a:extLst>
          </p:cNvPr>
          <p:cNvSpPr txBox="1">
            <a:spLocks noChangeArrowheads="1"/>
          </p:cNvSpPr>
          <p:nvPr/>
        </p:nvSpPr>
        <p:spPr bwMode="auto">
          <a:xfrm>
            <a:off x="5360988" y="1758950"/>
            <a:ext cx="635476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Quand la balle est dans une condition anormale dans un bunker, Tom a 2 options:</a:t>
            </a:r>
            <a:endParaRPr lang="fr-FR" altLang="fr-FR" sz="2800" b="1">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D7075AF7-7325-60B1-9162-113CEA205C0B}"/>
              </a:ext>
            </a:extLst>
          </p:cNvPr>
          <p:cNvSpPr txBox="1">
            <a:spLocks noChangeArrowheads="1"/>
          </p:cNvSpPr>
          <p:nvPr/>
        </p:nvSpPr>
        <p:spPr bwMode="auto">
          <a:xfrm>
            <a:off x="5360988" y="3287713"/>
            <a:ext cx="647858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3361"/>
                </a:solidFill>
                <a:latin typeface="Calibri" panose="020F0502020204030204" pitchFamily="34" charset="0"/>
                <a:cs typeface="Calibri" panose="020F0502020204030204" pitchFamily="34" charset="0"/>
              </a:rPr>
              <a:t>1. Trouver un dégagement gratuit dans le bunker, même si le dégagement n’est pas complet.</a:t>
            </a:r>
          </a:p>
        </p:txBody>
      </p:sp>
      <p:sp>
        <p:nvSpPr>
          <p:cNvPr id="3" name="ZoneTexte 2">
            <a:extLst>
              <a:ext uri="{FF2B5EF4-FFF2-40B4-BE49-F238E27FC236}">
                <a16:creationId xmlns:a16="http://schemas.microsoft.com/office/drawing/2014/main" id="{2FC29D51-D52B-3EB9-B3B5-1B4FDF667593}"/>
              </a:ext>
            </a:extLst>
          </p:cNvPr>
          <p:cNvSpPr txBox="1">
            <a:spLocks noChangeArrowheads="1"/>
          </p:cNvSpPr>
          <p:nvPr/>
        </p:nvSpPr>
        <p:spPr bwMode="auto">
          <a:xfrm>
            <a:off x="5360988" y="4816475"/>
            <a:ext cx="65754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3361"/>
                </a:solidFill>
                <a:latin typeface="Calibri" panose="020F0502020204030204" pitchFamily="34" charset="0"/>
                <a:cs typeface="Calibri" panose="020F0502020204030204" pitchFamily="34" charset="0"/>
              </a:rPr>
              <a:t>2. Prendre un dégagement à l’extérieur du bunker mais avec 1 coup de pénalité.</a:t>
            </a:r>
            <a:endParaRPr lang="fr-FR" altLang="fr-FR" sz="2800" b="1">
              <a:solidFill>
                <a:srgbClr val="003361"/>
              </a:solidFill>
              <a:latin typeface="Calibri" panose="020F0502020204030204" pitchFamily="34" charset="0"/>
              <a:cs typeface="Calibri" panose="020F0502020204030204" pitchFamily="34" charset="0"/>
            </a:endParaRPr>
          </a:p>
        </p:txBody>
      </p:sp>
      <p:pic>
        <p:nvPicPr>
          <p:cNvPr id="79878" name="Image 3">
            <a:extLst>
              <a:ext uri="{FF2B5EF4-FFF2-40B4-BE49-F238E27FC236}">
                <a16:creationId xmlns:a16="http://schemas.microsoft.com/office/drawing/2014/main" id="{5006C3A2-6925-D4A4-4F14-CFADB8FB2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1233488"/>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A5E4764-A80F-96C3-8865-B894EEC67AE9}"/>
              </a:ext>
            </a:extLst>
          </p:cNvPr>
          <p:cNvSpPr txBox="1">
            <a:spLocks noChangeArrowheads="1"/>
          </p:cNvSpPr>
          <p:nvPr/>
        </p:nvSpPr>
        <p:spPr bwMode="auto">
          <a:xfrm>
            <a:off x="1054100" y="411163"/>
            <a:ext cx="1008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ctr" eaLnBrk="1" hangingPunct="1"/>
            <a:r>
              <a:rPr lang="fr-FR" altLang="fr-FR" sz="3600" b="1">
                <a:latin typeface="Calibri" panose="020F0502020204030204" pitchFamily="34" charset="0"/>
                <a:cs typeface="Calibri" panose="020F0502020204030204" pitchFamily="34" charset="0"/>
              </a:rPr>
              <a:t>Des conditions anormales du parcours</a:t>
            </a:r>
          </a:p>
        </p:txBody>
      </p:sp>
      <p:sp>
        <p:nvSpPr>
          <p:cNvPr id="34819" name="ZoneTexte 7">
            <a:extLst>
              <a:ext uri="{FF2B5EF4-FFF2-40B4-BE49-F238E27FC236}">
                <a16:creationId xmlns:a16="http://schemas.microsoft.com/office/drawing/2014/main" id="{2B7A2AB2-9A3C-E28A-349B-274DAEAA1185}"/>
              </a:ext>
            </a:extLst>
          </p:cNvPr>
          <p:cNvSpPr txBox="1">
            <a:spLocks noChangeArrowheads="1"/>
          </p:cNvSpPr>
          <p:nvPr/>
        </p:nvSpPr>
        <p:spPr bwMode="auto">
          <a:xfrm>
            <a:off x="1190625" y="6278563"/>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34820" name="Image 6">
            <a:extLst>
              <a:ext uri="{FF2B5EF4-FFF2-40B4-BE49-F238E27FC236}">
                <a16:creationId xmlns:a16="http://schemas.microsoft.com/office/drawing/2014/main" id="{6EDEF290-C0CA-51BA-74C4-72684351E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438" y="1328738"/>
            <a:ext cx="39433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Image 10">
            <a:extLst>
              <a:ext uri="{FF2B5EF4-FFF2-40B4-BE49-F238E27FC236}">
                <a16:creationId xmlns:a16="http://schemas.microsoft.com/office/drawing/2014/main" id="{298BBAD4-EAF0-4C48-FFFF-3AD842B51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1328738"/>
            <a:ext cx="3760787"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age 12">
            <a:extLst>
              <a:ext uri="{FF2B5EF4-FFF2-40B4-BE49-F238E27FC236}">
                <a16:creationId xmlns:a16="http://schemas.microsoft.com/office/drawing/2014/main" id="{682B612F-EDC0-3505-96BB-975996FAE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4213" y="1328738"/>
            <a:ext cx="295910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F4A4BC67-A946-16EE-AAC6-7512EF771C6F}"/>
              </a:ext>
            </a:extLst>
          </p:cNvPr>
          <p:cNvSpPr txBox="1">
            <a:spLocks noChangeArrowheads="1"/>
          </p:cNvSpPr>
          <p:nvPr/>
        </p:nvSpPr>
        <p:spPr bwMode="auto">
          <a:xfrm>
            <a:off x="1352550" y="5607050"/>
            <a:ext cx="295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r>
              <a:rPr lang="fr-FR" altLang="fr-FR" sz="2000" b="1">
                <a:latin typeface="Balto" pitchFamily="34" charset="0"/>
              </a:rPr>
              <a:t>Obstructions inamovibles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8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8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oneTexte 4">
            <a:extLst>
              <a:ext uri="{FF2B5EF4-FFF2-40B4-BE49-F238E27FC236}">
                <a16:creationId xmlns:a16="http://schemas.microsoft.com/office/drawing/2014/main" id="{2C40000D-6F39-8DC5-855E-264BCA71BC3B}"/>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80899" name="Image 2" descr="Une image contenant diagramme&#10;&#10;Description générée automatiquement">
            <a:extLst>
              <a:ext uri="{FF2B5EF4-FFF2-40B4-BE49-F238E27FC236}">
                <a16:creationId xmlns:a16="http://schemas.microsoft.com/office/drawing/2014/main" id="{2198D2E7-15B6-50C4-9BCE-94E5BEA1B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714375"/>
            <a:ext cx="90487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0D818D-6315-0797-92F5-B1B1774E5999}"/>
              </a:ext>
            </a:extLst>
          </p:cNvPr>
          <p:cNvSpPr>
            <a:spLocks noGrp="1"/>
          </p:cNvSpPr>
          <p:nvPr>
            <p:ph type="title" idx="4294967295"/>
          </p:nvPr>
        </p:nvSpPr>
        <p:spPr>
          <a:xfrm>
            <a:off x="280988" y="595313"/>
            <a:ext cx="11630025" cy="1909762"/>
          </a:xfrm>
        </p:spPr>
        <p:txBody>
          <a:bodyPr>
            <a:no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27. La balle de Lili est sur le green mais Lili ne trouve pas d’endroit sur le green où elle n’est plus gênée pour se dégager d’une zone inondée sur sa ligne de jeu.</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endParaRPr lang="fr-FR" sz="32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86F60425-7C73-0C58-FB96-C822931226B9}"/>
              </a:ext>
            </a:extLst>
          </p:cNvPr>
          <p:cNvSpPr txBox="1">
            <a:spLocks noChangeArrowheads="1"/>
          </p:cNvSpPr>
          <p:nvPr/>
        </p:nvSpPr>
        <p:spPr bwMode="auto">
          <a:xfrm>
            <a:off x="1190625" y="3019425"/>
            <a:ext cx="62388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lnSpc>
                <a:spcPct val="115000"/>
              </a:lnSpc>
              <a:spcAft>
                <a:spcPts val="800"/>
              </a:spcAft>
              <a:buFont typeface="Arial" panose="020B0604020202020204" pitchFamily="34" charset="0"/>
              <a:buNone/>
            </a:pPr>
            <a:r>
              <a:rPr lang="fr-FR" altLang="fr-FR" sz="2800">
                <a:latin typeface="Calibri" panose="020F0502020204030204" pitchFamily="34" charset="0"/>
                <a:cs typeface="Calibri" panose="020F0502020204030204" pitchFamily="34" charset="0"/>
              </a:rPr>
              <a:t>A. Elle peut se dégager sur l’avant-green.</a:t>
            </a:r>
          </a:p>
        </p:txBody>
      </p:sp>
      <p:sp>
        <p:nvSpPr>
          <p:cNvPr id="6" name="ZoneTexte 5">
            <a:extLst>
              <a:ext uri="{FF2B5EF4-FFF2-40B4-BE49-F238E27FC236}">
                <a16:creationId xmlns:a16="http://schemas.microsoft.com/office/drawing/2014/main" id="{DF528B59-DFA4-B7C1-44EF-E7608757FFED}"/>
              </a:ext>
            </a:extLst>
          </p:cNvPr>
          <p:cNvSpPr txBox="1">
            <a:spLocks noChangeArrowheads="1"/>
          </p:cNvSpPr>
          <p:nvPr/>
        </p:nvSpPr>
        <p:spPr bwMode="auto">
          <a:xfrm>
            <a:off x="1190625" y="4024313"/>
            <a:ext cx="6762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Elle est obligée de jouer la balle où elle est.</a:t>
            </a:r>
          </a:p>
        </p:txBody>
      </p:sp>
      <p:sp>
        <p:nvSpPr>
          <p:cNvPr id="81925" name="ZoneTexte 4">
            <a:extLst>
              <a:ext uri="{FF2B5EF4-FFF2-40B4-BE49-F238E27FC236}">
                <a16:creationId xmlns:a16="http://schemas.microsoft.com/office/drawing/2014/main" id="{4A6192D3-2CA3-5903-B3F0-EEDFE5587CB2}"/>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mph" presetSubtype="2" fill="hold" nodeType="clickEffect">
                                  <p:stCondLst>
                                    <p:cond delay="0"/>
                                  </p:stCondLst>
                                  <p:childTnLst>
                                    <p:animClr clrSpc="rgb" dir="cw">
                                      <p:cBhvr>
                                        <p:cTn id="18" dur="2000" fill="hold"/>
                                        <p:tgtEl>
                                          <p:spTgt spid="4"/>
                                        </p:tgtEl>
                                        <p:attrNameLst>
                                          <p:attrName>fillcolor</p:attrName>
                                        </p:attrNameLst>
                                      </p:cBhvr>
                                      <p:to>
                                        <a:schemeClr val="accent2"/>
                                      </p:to>
                                    </p:animClr>
                                    <p:set>
                                      <p:cBhvr>
                                        <p:cTn id="19" dur="2000" fill="hold"/>
                                        <p:tgtEl>
                                          <p:spTgt spid="4"/>
                                        </p:tgtEl>
                                        <p:attrNameLst>
                                          <p:attrName>fill.type</p:attrName>
                                        </p:attrNameLst>
                                      </p:cBhvr>
                                      <p:to>
                                        <p:strVal val="solid"/>
                                      </p:to>
                                    </p:set>
                                    <p:set>
                                      <p:cBhvr>
                                        <p:cTn id="20"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D717C0-2EA5-F3FC-8643-3F17CF7B6694}"/>
              </a:ext>
            </a:extLst>
          </p:cNvPr>
          <p:cNvSpPr>
            <a:spLocks noGrp="1"/>
          </p:cNvSpPr>
          <p:nvPr>
            <p:ph type="title" idx="4294967295"/>
          </p:nvPr>
        </p:nvSpPr>
        <p:spPr>
          <a:xfrm>
            <a:off x="587375" y="641350"/>
            <a:ext cx="6699250" cy="2439988"/>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28. La balle de Tom est dans un grand terrain en réparation sur le green et le seul point qu’il a pour se dégager est en dehors du green. </a:t>
            </a:r>
            <a:endParaRPr lang="fr-FR" sz="32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9C091B1F-069C-ADFE-16EE-DB84B3C0D5B5}"/>
              </a:ext>
            </a:extLst>
          </p:cNvPr>
          <p:cNvSpPr txBox="1">
            <a:spLocks noChangeArrowheads="1"/>
          </p:cNvSpPr>
          <p:nvPr/>
        </p:nvSpPr>
        <p:spPr bwMode="auto">
          <a:xfrm>
            <a:off x="815975" y="3497263"/>
            <a:ext cx="44577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lnSpc>
                <a:spcPct val="115000"/>
              </a:lnSpc>
              <a:spcAft>
                <a:spcPts val="800"/>
              </a:spcAft>
              <a:buFont typeface="Arial" panose="020B0604020202020204" pitchFamily="34" charset="0"/>
              <a:buNone/>
            </a:pPr>
            <a:r>
              <a:rPr lang="fr-FR" altLang="fr-FR" sz="2800">
                <a:latin typeface="Calibri" panose="020F0502020204030204" pitchFamily="34" charset="0"/>
                <a:cs typeface="Calibri" panose="020F0502020204030204" pitchFamily="34" charset="0"/>
              </a:rPr>
              <a:t>A.	Il doit dropper une balle.</a:t>
            </a:r>
          </a:p>
        </p:txBody>
      </p:sp>
      <p:sp>
        <p:nvSpPr>
          <p:cNvPr id="6" name="ZoneTexte 5">
            <a:extLst>
              <a:ext uri="{FF2B5EF4-FFF2-40B4-BE49-F238E27FC236}">
                <a16:creationId xmlns:a16="http://schemas.microsoft.com/office/drawing/2014/main" id="{A91756B6-3A29-6CAD-7D3A-E839AB090EE7}"/>
              </a:ext>
            </a:extLst>
          </p:cNvPr>
          <p:cNvSpPr txBox="1">
            <a:spLocks noChangeArrowheads="1"/>
          </p:cNvSpPr>
          <p:nvPr/>
        </p:nvSpPr>
        <p:spPr bwMode="auto">
          <a:xfrm>
            <a:off x="815975" y="4470400"/>
            <a:ext cx="4210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doit placer une balle.</a:t>
            </a:r>
          </a:p>
        </p:txBody>
      </p:sp>
      <p:sp>
        <p:nvSpPr>
          <p:cNvPr id="82949" name="ZoneTexte 4">
            <a:extLst>
              <a:ext uri="{FF2B5EF4-FFF2-40B4-BE49-F238E27FC236}">
                <a16:creationId xmlns:a16="http://schemas.microsoft.com/office/drawing/2014/main" id="{B49293AB-1163-570E-F8F7-8FE1797C177A}"/>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66566" name="Image 4" descr="Une image contenant extérieur, personne, sport&#10;&#10;Description générée automatiquement">
            <a:extLst>
              <a:ext uri="{FF2B5EF4-FFF2-40B4-BE49-F238E27FC236}">
                <a16:creationId xmlns:a16="http://schemas.microsoft.com/office/drawing/2014/main" id="{3F9A2323-7EBC-3D3D-FD13-5AAD24398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4575" y="415925"/>
            <a:ext cx="44577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oneTexte 7">
            <a:extLst>
              <a:ext uri="{FF2B5EF4-FFF2-40B4-BE49-F238E27FC236}">
                <a16:creationId xmlns:a16="http://schemas.microsoft.com/office/drawing/2014/main" id="{01513A46-393D-7C1B-E510-ACDA1E620297}"/>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50180" name="ZoneTexte 3">
            <a:extLst>
              <a:ext uri="{FF2B5EF4-FFF2-40B4-BE49-F238E27FC236}">
                <a16:creationId xmlns:a16="http://schemas.microsoft.com/office/drawing/2014/main" id="{7FC51CF6-851C-6F58-BCFC-83E86E07CE92}"/>
              </a:ext>
            </a:extLst>
          </p:cNvPr>
          <p:cNvSpPr txBox="1">
            <a:spLocks noChangeArrowheads="1"/>
          </p:cNvSpPr>
          <p:nvPr/>
        </p:nvSpPr>
        <p:spPr bwMode="auto">
          <a:xfrm>
            <a:off x="5294313" y="2487613"/>
            <a:ext cx="6602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Les balles de Tom et de Lili sont sur le green.</a:t>
            </a:r>
            <a:endParaRPr lang="fr-FR" altLang="fr-FR" sz="2800" b="1">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35A78037-DBE7-0CAF-055D-69B8D38BE376}"/>
              </a:ext>
            </a:extLst>
          </p:cNvPr>
          <p:cNvSpPr txBox="1">
            <a:spLocks noChangeArrowheads="1"/>
          </p:cNvSpPr>
          <p:nvPr/>
        </p:nvSpPr>
        <p:spPr bwMode="auto">
          <a:xfrm>
            <a:off x="5294313" y="3316288"/>
            <a:ext cx="64785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3361"/>
                </a:solidFill>
                <a:latin typeface="Calibri" panose="020F0502020204030204" pitchFamily="34" charset="0"/>
                <a:cs typeface="Calibri" panose="020F0502020204030204" pitchFamily="34" charset="0"/>
              </a:rPr>
              <a:t>Ils doivent donc placer la balle quand ils se dégagent.</a:t>
            </a:r>
          </a:p>
        </p:txBody>
      </p:sp>
      <p:sp>
        <p:nvSpPr>
          <p:cNvPr id="3" name="ZoneTexte 2">
            <a:extLst>
              <a:ext uri="{FF2B5EF4-FFF2-40B4-BE49-F238E27FC236}">
                <a16:creationId xmlns:a16="http://schemas.microsoft.com/office/drawing/2014/main" id="{5B7D9E54-0C42-6CCD-59BF-DF79240B06F9}"/>
              </a:ext>
            </a:extLst>
          </p:cNvPr>
          <p:cNvSpPr txBox="1">
            <a:spLocks noChangeArrowheads="1"/>
          </p:cNvSpPr>
          <p:nvPr/>
        </p:nvSpPr>
        <p:spPr bwMode="auto">
          <a:xfrm>
            <a:off x="5294313" y="4576763"/>
            <a:ext cx="63452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solidFill>
                  <a:srgbClr val="003361"/>
                </a:solidFill>
                <a:latin typeface="Calibri" panose="020F0502020204030204" pitchFamily="34" charset="0"/>
                <a:cs typeface="Calibri" panose="020F0502020204030204" pitchFamily="34" charset="0"/>
              </a:rPr>
              <a:t>Même si le point de dégagement est en dehors du green!</a:t>
            </a:r>
            <a:endParaRPr lang="fr-FR" altLang="fr-FR" sz="2800" b="1">
              <a:solidFill>
                <a:srgbClr val="003361"/>
              </a:solidFill>
              <a:latin typeface="Calibri" panose="020F0502020204030204" pitchFamily="34" charset="0"/>
              <a:cs typeface="Calibri" panose="020F0502020204030204" pitchFamily="34" charset="0"/>
            </a:endParaRPr>
          </a:p>
        </p:txBody>
      </p:sp>
      <p:pic>
        <p:nvPicPr>
          <p:cNvPr id="83974" name="Image 3">
            <a:extLst>
              <a:ext uri="{FF2B5EF4-FFF2-40B4-BE49-F238E27FC236}">
                <a16:creationId xmlns:a16="http://schemas.microsoft.com/office/drawing/2014/main" id="{3A3E86EA-5551-C2D0-D834-BE61B2BDD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3" y="1166813"/>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812A8833-EB30-060E-DC0A-63FE45A8A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2282">
            <a:off x="5702300" y="271463"/>
            <a:ext cx="294481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5">
            <a:extLst>
              <a:ext uri="{FF2B5EF4-FFF2-40B4-BE49-F238E27FC236}">
                <a16:creationId xmlns:a16="http://schemas.microsoft.com/office/drawing/2014/main" id="{B9FFABEF-14C3-F4A5-E84B-C154123E1E39}"/>
              </a:ext>
            </a:extLst>
          </p:cNvPr>
          <p:cNvSpPr txBox="1">
            <a:spLocks noChangeArrowheads="1"/>
          </p:cNvSpPr>
          <p:nvPr/>
        </p:nvSpPr>
        <p:spPr bwMode="auto">
          <a:xfrm>
            <a:off x="5964238" y="1179513"/>
            <a:ext cx="24209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ctr" eaLnBrk="1" hangingPunct="1"/>
            <a:r>
              <a:rPr lang="fr-FR" altLang="fr-FR" sz="2800" b="1">
                <a:solidFill>
                  <a:srgbClr val="FFFFFF"/>
                </a:solidFill>
                <a:latin typeface="Calibri" panose="020F0502020204030204" pitchFamily="34" charset="0"/>
                <a:cs typeface="Calibri" panose="020F0502020204030204" pitchFamily="34" charset="0"/>
              </a:rPr>
              <a:t>Félicitations!</a:t>
            </a:r>
          </a:p>
        </p:txBody>
      </p:sp>
      <p:pic>
        <p:nvPicPr>
          <p:cNvPr id="5" name="Image 6">
            <a:extLst>
              <a:ext uri="{FF2B5EF4-FFF2-40B4-BE49-F238E27FC236}">
                <a16:creationId xmlns:a16="http://schemas.microsoft.com/office/drawing/2014/main" id="{B685BA78-A5CF-E562-5DAB-9730282A8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33666">
            <a:off x="2601913" y="3016250"/>
            <a:ext cx="5776912"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8">
            <a:extLst>
              <a:ext uri="{FF2B5EF4-FFF2-40B4-BE49-F238E27FC236}">
                <a16:creationId xmlns:a16="http://schemas.microsoft.com/office/drawing/2014/main" id="{F2E583F1-BA00-2D08-C24E-B5EFBDBA26D0}"/>
              </a:ext>
            </a:extLst>
          </p:cNvPr>
          <p:cNvSpPr txBox="1">
            <a:spLocks noChangeArrowheads="1"/>
          </p:cNvSpPr>
          <p:nvPr/>
        </p:nvSpPr>
        <p:spPr bwMode="auto">
          <a:xfrm>
            <a:off x="3986213" y="3335338"/>
            <a:ext cx="3810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algn="ctr" eaLnBrk="1" hangingPunct="1"/>
            <a:r>
              <a:rPr lang="fr-FR" altLang="fr-FR" sz="2800" b="1">
                <a:solidFill>
                  <a:srgbClr val="FFFFFF"/>
                </a:solidFill>
                <a:latin typeface="Calibri" panose="020F0502020204030204" pitchFamily="34" charset="0"/>
                <a:cs typeface="Calibri" panose="020F0502020204030204" pitchFamily="34" charset="0"/>
              </a:rPr>
              <a:t>Tu sais beaucoup de choses sur les conditions anormales du parcours.</a:t>
            </a:r>
          </a:p>
        </p:txBody>
      </p:sp>
      <p:pic>
        <p:nvPicPr>
          <p:cNvPr id="84998" name="Image 6">
            <a:extLst>
              <a:ext uri="{FF2B5EF4-FFF2-40B4-BE49-F238E27FC236}">
                <a16:creationId xmlns:a16="http://schemas.microsoft.com/office/drawing/2014/main" id="{5DAD82C8-946B-25AD-5709-353F0FC6E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484" t="24287" r="37993" b="7600"/>
          <a:stretch>
            <a:fillRect/>
          </a:stretch>
        </p:blipFill>
        <p:spPr bwMode="auto">
          <a:xfrm>
            <a:off x="9117013" y="798513"/>
            <a:ext cx="2192337"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Image 7">
            <a:extLst>
              <a:ext uri="{FF2B5EF4-FFF2-40B4-BE49-F238E27FC236}">
                <a16:creationId xmlns:a16="http://schemas.microsoft.com/office/drawing/2014/main" id="{12830B9F-106E-5DF7-1BFD-15EB21D96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506" t="24197" r="32129" b="12343"/>
          <a:stretch>
            <a:fillRect/>
          </a:stretch>
        </p:blipFill>
        <p:spPr bwMode="auto">
          <a:xfrm>
            <a:off x="0" y="1184275"/>
            <a:ext cx="2925763"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ZoneTexte 6">
            <a:extLst>
              <a:ext uri="{FF2B5EF4-FFF2-40B4-BE49-F238E27FC236}">
                <a16:creationId xmlns:a16="http://schemas.microsoft.com/office/drawing/2014/main" id="{541E5AF1-7608-44AB-80F2-FFEEE4F77ECD}"/>
              </a:ext>
            </a:extLst>
          </p:cNvPr>
          <p:cNvSpPr txBox="1">
            <a:spLocks noChangeArrowheads="1"/>
          </p:cNvSpPr>
          <p:nvPr/>
        </p:nvSpPr>
        <p:spPr bwMode="auto">
          <a:xfrm>
            <a:off x="1350963" y="6264275"/>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solidFill>
                  <a:srgbClr val="003361"/>
                </a:solidFill>
              </a:rPr>
              <a:t>Conditions anormales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E20251-8987-1DA5-5AFA-AC703A855770}"/>
              </a:ext>
            </a:extLst>
          </p:cNvPr>
          <p:cNvSpPr>
            <a:spLocks noGrp="1" noChangeArrowheads="1"/>
          </p:cNvSpPr>
          <p:nvPr>
            <p:ph type="title" idx="4294967295"/>
          </p:nvPr>
        </p:nvSpPr>
        <p:spPr bwMode="auto">
          <a:xfrm>
            <a:off x="708025" y="468313"/>
            <a:ext cx="5521325" cy="1108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defTabSz="457200"/>
            <a:r>
              <a:rPr lang="fr-FR" altLang="fr-FR" sz="3600" i="0" cap="none">
                <a:solidFill>
                  <a:srgbClr val="003361"/>
                </a:solidFill>
                <a:latin typeface="Calibri" panose="020F0502020204030204" pitchFamily="34" charset="0"/>
                <a:cs typeface="Calibri" panose="020F0502020204030204" pitchFamily="34" charset="0"/>
              </a:rPr>
              <a:t>1. Tom retrouve sa balle </a:t>
            </a:r>
            <a:br>
              <a:rPr lang="fr-FR" altLang="fr-FR" sz="3600" i="0" cap="none">
                <a:solidFill>
                  <a:srgbClr val="003361"/>
                </a:solidFill>
                <a:latin typeface="Calibri" panose="020F0502020204030204" pitchFamily="34" charset="0"/>
                <a:cs typeface="Calibri" panose="020F0502020204030204" pitchFamily="34" charset="0"/>
              </a:rPr>
            </a:br>
            <a:r>
              <a:rPr lang="fr-FR" altLang="fr-FR" sz="3600" i="0" cap="none">
                <a:solidFill>
                  <a:srgbClr val="003361"/>
                </a:solidFill>
                <a:latin typeface="Calibri" panose="020F0502020204030204" pitchFamily="34" charset="0"/>
                <a:cs typeface="Calibri" panose="020F0502020204030204" pitchFamily="34" charset="0"/>
              </a:rPr>
              <a:t>sur une taupinière.</a:t>
            </a:r>
          </a:p>
        </p:txBody>
      </p:sp>
      <p:sp>
        <p:nvSpPr>
          <p:cNvPr id="4" name="ZoneTexte 3">
            <a:extLst>
              <a:ext uri="{FF2B5EF4-FFF2-40B4-BE49-F238E27FC236}">
                <a16:creationId xmlns:a16="http://schemas.microsoft.com/office/drawing/2014/main" id="{7FB4CBFB-CD81-4C5D-4C83-BD71C213BA81}"/>
              </a:ext>
            </a:extLst>
          </p:cNvPr>
          <p:cNvSpPr txBox="1">
            <a:spLocks noChangeArrowheads="1"/>
          </p:cNvSpPr>
          <p:nvPr/>
        </p:nvSpPr>
        <p:spPr bwMode="auto">
          <a:xfrm>
            <a:off x="877888" y="2541588"/>
            <a:ext cx="56943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Il peut se dégager gratuitement de la taupinière.</a:t>
            </a:r>
          </a:p>
        </p:txBody>
      </p:sp>
      <p:sp>
        <p:nvSpPr>
          <p:cNvPr id="6" name="ZoneTexte 5">
            <a:extLst>
              <a:ext uri="{FF2B5EF4-FFF2-40B4-BE49-F238E27FC236}">
                <a16:creationId xmlns:a16="http://schemas.microsoft.com/office/drawing/2014/main" id="{E9F9BB08-5CD3-4B8B-AF54-9C95A1E322C7}"/>
              </a:ext>
            </a:extLst>
          </p:cNvPr>
          <p:cNvSpPr txBox="1">
            <a:spLocks noChangeArrowheads="1"/>
          </p:cNvSpPr>
          <p:nvPr/>
        </p:nvSpPr>
        <p:spPr bwMode="auto">
          <a:xfrm>
            <a:off x="877888" y="3876675"/>
            <a:ext cx="5918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peut se dégager mais avec 1 coup de pénalité.</a:t>
            </a:r>
          </a:p>
        </p:txBody>
      </p:sp>
      <p:sp>
        <p:nvSpPr>
          <p:cNvPr id="35845" name="ZoneTexte 4">
            <a:extLst>
              <a:ext uri="{FF2B5EF4-FFF2-40B4-BE49-F238E27FC236}">
                <a16:creationId xmlns:a16="http://schemas.microsoft.com/office/drawing/2014/main" id="{1F4E8018-D464-418D-4EE8-ADDC4CDF49D2}"/>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5" name="Image 4" descr="Une image contenant plein air, plante, Plante couvre-sol, rocher&#10;&#10;Description générée automatiquement">
            <a:extLst>
              <a:ext uri="{FF2B5EF4-FFF2-40B4-BE49-F238E27FC236}">
                <a16:creationId xmlns:a16="http://schemas.microsoft.com/office/drawing/2014/main" id="{8FA9094B-776A-5319-98BF-1D138243A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7063" y="490538"/>
            <a:ext cx="4506912"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a:extLst>
              <a:ext uri="{FF2B5EF4-FFF2-40B4-BE49-F238E27FC236}">
                <a16:creationId xmlns:a16="http://schemas.microsoft.com/office/drawing/2014/main" id="{7BC88F8B-2D88-681C-3EC9-F9B6D5C8B1E3}"/>
              </a:ext>
            </a:extLst>
          </p:cNvPr>
          <p:cNvSpPr>
            <a:spLocks noGrp="1" noChangeArrowheads="1"/>
          </p:cNvSpPr>
          <p:nvPr>
            <p:ph type="title" idx="4294967295"/>
          </p:nvPr>
        </p:nvSpPr>
        <p:spPr>
          <a:xfrm>
            <a:off x="1190625" y="357188"/>
            <a:ext cx="9753600" cy="1220787"/>
          </a:xfrm>
        </p:spPr>
        <p:txBody>
          <a:bodyPr>
            <a:noAutofit/>
          </a:bodyPr>
          <a:lstStyle/>
          <a:p>
            <a:pPr algn="ctr"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2. Pour jouer sa balle Tom est gêné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dans son swing par un banc.</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endParaRPr lang="fr-FR" alt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2D4E823F-6999-006C-7765-0A6F6938246C}"/>
              </a:ext>
            </a:extLst>
          </p:cNvPr>
          <p:cNvSpPr txBox="1">
            <a:spLocks noChangeArrowheads="1"/>
          </p:cNvSpPr>
          <p:nvPr/>
        </p:nvSpPr>
        <p:spPr bwMode="auto">
          <a:xfrm>
            <a:off x="652463" y="2365375"/>
            <a:ext cx="53197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pPr>
            <a:r>
              <a:rPr lang="fr-FR" altLang="fr-FR" sz="2800">
                <a:latin typeface="Calibri" panose="020F0502020204030204" pitchFamily="34" charset="0"/>
                <a:cs typeface="Calibri" panose="020F0502020204030204" pitchFamily="34" charset="0"/>
              </a:rPr>
              <a:t>A. Il peut dropper sa balle pour se dégager</a:t>
            </a:r>
            <a:r>
              <a:rPr lang="fr-FR" altLang="fr-FR" sz="2800">
                <a:solidFill>
                  <a:srgbClr val="003361"/>
                </a:solidFill>
                <a:latin typeface="Calibri" panose="020F0502020204030204" pitchFamily="34" charset="0"/>
                <a:cs typeface="Calibri" panose="020F0502020204030204" pitchFamily="34" charset="0"/>
              </a:rPr>
              <a:t> de ce banc</a:t>
            </a:r>
            <a:r>
              <a:rPr lang="fr-FR" altLang="fr-FR" sz="2800">
                <a:latin typeface="Calibri" panose="020F0502020204030204" pitchFamily="34" charset="0"/>
                <a:cs typeface="Calibri" panose="020F0502020204030204" pitchFamily="34" charset="0"/>
              </a:rPr>
              <a:t> gratuitement.</a:t>
            </a:r>
          </a:p>
        </p:txBody>
      </p:sp>
      <p:sp>
        <p:nvSpPr>
          <p:cNvPr id="5" name="ZoneTexte 4">
            <a:extLst>
              <a:ext uri="{FF2B5EF4-FFF2-40B4-BE49-F238E27FC236}">
                <a16:creationId xmlns:a16="http://schemas.microsoft.com/office/drawing/2014/main" id="{0C3B18F9-ECED-EFDE-EDC1-C3C069AD5C2E}"/>
              </a:ext>
            </a:extLst>
          </p:cNvPr>
          <p:cNvSpPr txBox="1">
            <a:spLocks noChangeArrowheads="1"/>
          </p:cNvSpPr>
          <p:nvPr/>
        </p:nvSpPr>
        <p:spPr bwMode="auto">
          <a:xfrm>
            <a:off x="652463" y="3783013"/>
            <a:ext cx="51530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spcAft>
                <a:spcPts val="800"/>
              </a:spcAft>
            </a:pPr>
            <a:r>
              <a:rPr lang="fr-FR" altLang="fr-FR" sz="2800">
                <a:latin typeface="Calibri" panose="020F0502020204030204" pitchFamily="34" charset="0"/>
                <a:cs typeface="Calibri" panose="020F0502020204030204" pitchFamily="34" charset="0"/>
              </a:rPr>
              <a:t>B. Il n’a pas le droit de se dégager sans pénalité.</a:t>
            </a:r>
          </a:p>
        </p:txBody>
      </p:sp>
      <p:sp>
        <p:nvSpPr>
          <p:cNvPr id="36869" name="ZoneTexte 5">
            <a:extLst>
              <a:ext uri="{FF2B5EF4-FFF2-40B4-BE49-F238E27FC236}">
                <a16:creationId xmlns:a16="http://schemas.microsoft.com/office/drawing/2014/main" id="{248F7E18-A8A9-FC5F-50D3-09849F9A98E6}"/>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4" name="Image 3" descr="Une image contenant extérieur, banc, herbe, assis&#10;&#10;Description générée automatiquement">
            <a:extLst>
              <a:ext uri="{FF2B5EF4-FFF2-40B4-BE49-F238E27FC236}">
                <a16:creationId xmlns:a16="http://schemas.microsoft.com/office/drawing/2014/main" id="{542683A6-03F7-6436-4947-4D33E94F8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1885950"/>
            <a:ext cx="585152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2"/>
                                        </p:tgtEl>
                                        <p:attrNameLst>
                                          <p:attrName>fillcolor</p:attrName>
                                        </p:attrNameLst>
                                      </p:cBhvr>
                                      <p:to>
                                        <a:schemeClr val="accent2"/>
                                      </p:to>
                                    </p:animClr>
                                    <p:set>
                                      <p:cBhvr>
                                        <p:cTn id="23" dur="2000" fill="hold"/>
                                        <p:tgtEl>
                                          <p:spTgt spid="2"/>
                                        </p:tgtEl>
                                        <p:attrNameLst>
                                          <p:attrName>fill.type</p:attrName>
                                        </p:attrNameLst>
                                      </p:cBhvr>
                                      <p:to>
                                        <p:strVal val="solid"/>
                                      </p:to>
                                    </p:set>
                                    <p:set>
                                      <p:cBhvr>
                                        <p:cTn id="24"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0C30DA-95BA-728D-3E3D-044F7912EF16}"/>
              </a:ext>
            </a:extLst>
          </p:cNvPr>
          <p:cNvSpPr>
            <a:spLocks noGrp="1"/>
          </p:cNvSpPr>
          <p:nvPr>
            <p:ph type="title" idx="4294967295"/>
          </p:nvPr>
        </p:nvSpPr>
        <p:spPr>
          <a:xfrm>
            <a:off x="1033463" y="285750"/>
            <a:ext cx="10125075" cy="1182688"/>
          </a:xfrm>
        </p:spPr>
        <p:txBody>
          <a:bodyPr>
            <a:noAutofit/>
          </a:bodyPr>
          <a:lstStyle/>
          <a:p>
            <a:pPr algn="l" defTabSz="457200">
              <a:defRPr/>
            </a:pP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3. Tom a les pieds dans une flaque d’eau pour jouer </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t>sa balle mais la balle n’est pas dans l’eau.</a:t>
            </a:r>
            <a:br>
              <a:rPr lang="fr-FR" sz="3600" i="0" cap="none" dirty="0">
                <a:solidFill>
                  <a:srgbClr val="003361"/>
                </a:solidFill>
                <a:latin typeface="Calibri" panose="020F0502020204030204" pitchFamily="34" charset="0"/>
                <a:ea typeface="Calibri" panose="020F0502020204030204" pitchFamily="34" charset="0"/>
                <a:cs typeface="Calibri" panose="020F0502020204030204" pitchFamily="34" charset="0"/>
              </a:rPr>
            </a:br>
            <a:endParaRPr lang="fr-FR" sz="36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E77BF12F-BBE1-43AB-140F-C12ECFD9A852}"/>
              </a:ext>
            </a:extLst>
          </p:cNvPr>
          <p:cNvSpPr txBox="1">
            <a:spLocks noChangeArrowheads="1"/>
          </p:cNvSpPr>
          <p:nvPr/>
        </p:nvSpPr>
        <p:spPr bwMode="auto">
          <a:xfrm>
            <a:off x="919163" y="2474913"/>
            <a:ext cx="4943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A. Il a le droit de se dégager </a:t>
            </a:r>
            <a:r>
              <a:rPr lang="fr-FR" altLang="fr-FR" sz="2800">
                <a:solidFill>
                  <a:srgbClr val="003361"/>
                </a:solidFill>
                <a:latin typeface="Calibri" panose="020F0502020204030204" pitchFamily="34" charset="0"/>
                <a:cs typeface="Calibri" panose="020F0502020204030204" pitchFamily="34" charset="0"/>
              </a:rPr>
              <a:t>gratuitement </a:t>
            </a:r>
            <a:r>
              <a:rPr lang="fr-FR" altLang="fr-FR" sz="2800">
                <a:latin typeface="Calibri" panose="020F0502020204030204" pitchFamily="34" charset="0"/>
                <a:cs typeface="Calibri" panose="020F0502020204030204" pitchFamily="34" charset="0"/>
              </a:rPr>
              <a:t>de cette flaque.</a:t>
            </a:r>
          </a:p>
        </p:txBody>
      </p:sp>
      <p:sp>
        <p:nvSpPr>
          <p:cNvPr id="6" name="ZoneTexte 5">
            <a:extLst>
              <a:ext uri="{FF2B5EF4-FFF2-40B4-BE49-F238E27FC236}">
                <a16:creationId xmlns:a16="http://schemas.microsoft.com/office/drawing/2014/main" id="{C44E1C74-5A14-7596-F6A7-9AC3BDC13C36}"/>
              </a:ext>
            </a:extLst>
          </p:cNvPr>
          <p:cNvSpPr txBox="1">
            <a:spLocks noChangeArrowheads="1"/>
          </p:cNvSpPr>
          <p:nvPr/>
        </p:nvSpPr>
        <p:spPr bwMode="auto">
          <a:xfrm>
            <a:off x="919163" y="3835400"/>
            <a:ext cx="53816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2800">
                <a:latin typeface="Calibri" panose="020F0502020204030204" pitchFamily="34" charset="0"/>
                <a:cs typeface="Calibri" panose="020F0502020204030204" pitchFamily="34" charset="0"/>
              </a:rPr>
              <a:t>B. Il n’a pas le droit de se dégager de cette flaque sans pénalité.</a:t>
            </a:r>
          </a:p>
        </p:txBody>
      </p:sp>
      <p:sp>
        <p:nvSpPr>
          <p:cNvPr id="37893" name="ZoneTexte 4">
            <a:extLst>
              <a:ext uri="{FF2B5EF4-FFF2-40B4-BE49-F238E27FC236}">
                <a16:creationId xmlns:a16="http://schemas.microsoft.com/office/drawing/2014/main" id="{57F23B15-607A-53B3-A0E1-C0035266C2A1}"/>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pic>
        <p:nvPicPr>
          <p:cNvPr id="8" name="Image 7" descr="Une image contenant herbe, extérieur, personne, sport athlétique&#10;&#10;Description générée automatiquement">
            <a:extLst>
              <a:ext uri="{FF2B5EF4-FFF2-40B4-BE49-F238E27FC236}">
                <a16:creationId xmlns:a16="http://schemas.microsoft.com/office/drawing/2014/main" id="{8F4197C1-AAB0-D15E-F4FA-852C00C86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25" y="1716088"/>
            <a:ext cx="4943475" cy="494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chemeClr val="accent2"/>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93040ED7-D9AD-6378-E19E-8A348A7C5227}"/>
              </a:ext>
            </a:extLst>
          </p:cNvPr>
          <p:cNvSpPr>
            <a:spLocks noGrp="1" noChangeArrowheads="1"/>
          </p:cNvSpPr>
          <p:nvPr>
            <p:ph type="body" sz="quarter" idx="13"/>
          </p:nvPr>
        </p:nvSpPr>
        <p:spPr>
          <a:xfrm>
            <a:off x="5075238" y="1390650"/>
            <a:ext cx="6615112" cy="858838"/>
          </a:xfrm>
        </p:spPr>
        <p:txBody>
          <a:bodyPr>
            <a:noAutofit/>
          </a:bodyPr>
          <a:lstStyle/>
          <a:p>
            <a:pPr defTabSz="609585" eaLnBrk="1" fontAlgn="auto" hangingPunct="1">
              <a:spcAft>
                <a:spcPts val="533"/>
              </a:spcAft>
              <a:buFont typeface="Arial" panose="020B0604020202020204" pitchFamily="34" charset="0"/>
              <a:buNone/>
              <a:defRPr/>
            </a:pPr>
            <a:r>
              <a:rPr lang="fr-FR" altLang="fr-FR" sz="2800" dirty="0">
                <a:latin typeface="Calibri" panose="020F0502020204030204" pitchFamily="34" charset="0"/>
                <a:ea typeface="Calibri" panose="020F0502020204030204" pitchFamily="34" charset="0"/>
                <a:cs typeface="Calibri" panose="020F0502020204030204" pitchFamily="34" charset="0"/>
              </a:rPr>
              <a:t>Il y a interférence par une condition anormale du parcours quand … </a:t>
            </a:r>
          </a:p>
          <a:p>
            <a:pPr marL="457200" indent="-457200" algn="just" defTabSz="609585" eaLnBrk="1" fontAlgn="auto" hangingPunct="1">
              <a:spcAft>
                <a:spcPts val="533"/>
              </a:spcAft>
              <a:buFont typeface="Arial" panose="020B0604020202020204" pitchFamily="34" charset="0"/>
              <a:buChar char="•"/>
              <a:defRPr/>
            </a:pPr>
            <a:endParaRPr lang="fr-FR" altLang="fr-FR" sz="3200" dirty="0">
              <a:latin typeface="+mn-lt"/>
              <a:ea typeface="+mn-ea"/>
            </a:endParaRPr>
          </a:p>
        </p:txBody>
      </p:sp>
      <p:sp>
        <p:nvSpPr>
          <p:cNvPr id="38915" name="ZoneTexte 5">
            <a:extLst>
              <a:ext uri="{FF2B5EF4-FFF2-40B4-BE49-F238E27FC236}">
                <a16:creationId xmlns:a16="http://schemas.microsoft.com/office/drawing/2014/main" id="{46070A74-D6B5-45B7-B3E5-75A48D594888}"/>
              </a:ext>
            </a:extLst>
          </p:cNvPr>
          <p:cNvSpPr txBox="1">
            <a:spLocks noChangeArrowheads="1"/>
          </p:cNvSpPr>
          <p:nvPr/>
        </p:nvSpPr>
        <p:spPr bwMode="auto">
          <a:xfrm>
            <a:off x="1190625" y="6273800"/>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lto TT Light" pitchFamily="34" charset="0"/>
                <a:cs typeface="Balto TT Light" pitchFamily="34" charset="0"/>
              </a:defRPr>
            </a:lvl1pPr>
            <a:lvl2pPr marL="742950" indent="-285750">
              <a:defRPr>
                <a:solidFill>
                  <a:schemeClr val="tx1"/>
                </a:solidFill>
                <a:latin typeface="Balto TT Light" pitchFamily="34" charset="0"/>
                <a:cs typeface="Balto TT Light" pitchFamily="34" charset="0"/>
              </a:defRPr>
            </a:lvl2pPr>
            <a:lvl3pPr marL="1143000" indent="-228600">
              <a:defRPr>
                <a:solidFill>
                  <a:schemeClr val="tx1"/>
                </a:solidFill>
                <a:latin typeface="Balto TT Light" pitchFamily="34" charset="0"/>
                <a:cs typeface="Balto TT Light" pitchFamily="34" charset="0"/>
              </a:defRPr>
            </a:lvl3pPr>
            <a:lvl4pPr marL="1600200" indent="-228600">
              <a:defRPr>
                <a:solidFill>
                  <a:schemeClr val="tx1"/>
                </a:solidFill>
                <a:latin typeface="Balto TT Light" pitchFamily="34" charset="0"/>
                <a:cs typeface="Balto TT Light" pitchFamily="34" charset="0"/>
              </a:defRPr>
            </a:lvl4pPr>
            <a:lvl5pPr marL="2057400" indent="-228600">
              <a:defRPr>
                <a:solidFill>
                  <a:schemeClr val="tx1"/>
                </a:solidFill>
                <a:latin typeface="Balto TT Light" pitchFamily="34" charset="0"/>
                <a:cs typeface="Balto TT Light" pitchFamily="34" charset="0"/>
              </a:defRPr>
            </a:lvl5pPr>
            <a:lvl6pPr marL="25146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6pPr>
            <a:lvl7pPr marL="29718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7pPr>
            <a:lvl8pPr marL="34290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8pPr>
            <a:lvl9pPr marL="3886200" indent="-228600" defTabSz="457200" eaLnBrk="0" fontAlgn="base" hangingPunct="0">
              <a:spcBef>
                <a:spcPct val="0"/>
              </a:spcBef>
              <a:spcAft>
                <a:spcPct val="0"/>
              </a:spcAft>
              <a:defRPr>
                <a:solidFill>
                  <a:schemeClr val="tx1"/>
                </a:solidFill>
                <a:latin typeface="Balto TT Light" pitchFamily="34" charset="0"/>
                <a:cs typeface="Balto TT Light" pitchFamily="34" charset="0"/>
              </a:defRPr>
            </a:lvl9pPr>
          </a:lstStyle>
          <a:p>
            <a:pPr eaLnBrk="1" hangingPunct="1"/>
            <a:r>
              <a:rPr lang="fr-FR" altLang="fr-FR" sz="1400" b="1"/>
              <a:t>Conditions anormales</a:t>
            </a:r>
          </a:p>
        </p:txBody>
      </p:sp>
      <p:sp>
        <p:nvSpPr>
          <p:cNvPr id="6" name="Espace réservé du contenu 3">
            <a:extLst>
              <a:ext uri="{FF2B5EF4-FFF2-40B4-BE49-F238E27FC236}">
                <a16:creationId xmlns:a16="http://schemas.microsoft.com/office/drawing/2014/main" id="{198DC48E-D3CD-FA73-87E8-DA352FECADCB}"/>
              </a:ext>
            </a:extLst>
          </p:cNvPr>
          <p:cNvSpPr txBox="1">
            <a:spLocks noChangeArrowheads="1"/>
          </p:cNvSpPr>
          <p:nvPr/>
        </p:nvSpPr>
        <p:spPr bwMode="auto">
          <a:xfrm>
            <a:off x="5075238" y="2466975"/>
            <a:ext cx="61102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57200" indent="-457200" defTabSz="608013">
              <a:spcBef>
                <a:spcPts val="400"/>
              </a:spcBef>
              <a:spcAft>
                <a:spcPts val="538"/>
              </a:spcAft>
              <a:buFont typeface="Balto" pitchFamily="34" charset="0"/>
              <a:defRPr sz="1700" b="1">
                <a:solidFill>
                  <a:schemeClr val="tx1"/>
                </a:solidFill>
                <a:latin typeface="Balto" pitchFamily="34" charset="0"/>
                <a:cs typeface="Balto TT Light" pitchFamily="34" charset="0"/>
              </a:defRPr>
            </a:lvl1pPr>
            <a:lvl2pPr marL="742950" indent="-285750" defTabSz="608013">
              <a:spcBef>
                <a:spcPts val="400"/>
              </a:spcBef>
              <a:spcAft>
                <a:spcPts val="538"/>
              </a:spcAft>
              <a:buFont typeface="Balto" pitchFamily="34" charset="0"/>
              <a:defRPr sz="1300" b="1">
                <a:solidFill>
                  <a:schemeClr val="tx1"/>
                </a:solidFill>
                <a:latin typeface="Balto" pitchFamily="34" charset="0"/>
                <a:cs typeface="Balto TT Light" pitchFamily="34" charset="0"/>
              </a:defRPr>
            </a:lvl2pPr>
            <a:lvl3pPr marL="1143000" indent="-228600" defTabSz="608013">
              <a:spcBef>
                <a:spcPts val="400"/>
              </a:spcBef>
              <a:spcAft>
                <a:spcPts val="538"/>
              </a:spcAft>
              <a:defRPr sz="1400">
                <a:solidFill>
                  <a:schemeClr val="tx1"/>
                </a:solidFill>
                <a:latin typeface="Balto TT Book" pitchFamily="34" charset="0"/>
                <a:cs typeface="Balto TT Light" pitchFamily="34" charset="0"/>
              </a:defRPr>
            </a:lvl3pPr>
            <a:lvl4pPr marL="1600200" indent="-228600" defTabSz="608013">
              <a:spcBef>
                <a:spcPts val="400"/>
              </a:spcBef>
              <a:spcAft>
                <a:spcPts val="538"/>
              </a:spcAft>
              <a:defRPr sz="1300">
                <a:solidFill>
                  <a:schemeClr val="tx1"/>
                </a:solidFill>
                <a:latin typeface="Balto TT Light" pitchFamily="34" charset="0"/>
                <a:cs typeface="Balto TT Light" pitchFamily="34" charset="0"/>
              </a:defRPr>
            </a:lvl4pPr>
            <a:lvl5pPr marL="2057400" indent="-228600" defTabSz="608013">
              <a:spcBef>
                <a:spcPts val="400"/>
              </a:spcBef>
              <a:spcAft>
                <a:spcPts val="538"/>
              </a:spcAft>
              <a:buFont typeface="Balto" pitchFamily="34" charset="0"/>
              <a:defRPr sz="1300">
                <a:solidFill>
                  <a:schemeClr val="tx1"/>
                </a:solidFill>
                <a:latin typeface="Balto TT Light" pitchFamily="34" charset="0"/>
                <a:cs typeface="Balto TT Light" pitchFamily="34" charset="0"/>
              </a:defRPr>
            </a:lvl5pPr>
            <a:lvl6pPr marL="25146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6pPr>
            <a:lvl7pPr marL="29718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7pPr>
            <a:lvl8pPr marL="34290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8pPr>
            <a:lvl9pPr marL="38862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9pPr>
          </a:lstStyle>
          <a:p>
            <a:pPr algn="just" eaLnBrk="1" hangingPunct="1">
              <a:spcBef>
                <a:spcPct val="0"/>
              </a:spcBef>
              <a:buFont typeface="Arial" panose="020B0604020202020204" pitchFamily="34" charset="0"/>
              <a:buChar char="•"/>
            </a:pPr>
            <a:r>
              <a:rPr lang="fr-FR" altLang="fr-FR" sz="2800" b="0">
                <a:latin typeface="Calibri" panose="020F0502020204030204" pitchFamily="34" charset="0"/>
                <a:cs typeface="Calibri" panose="020F0502020204030204" pitchFamily="34" charset="0"/>
              </a:rPr>
              <a:t>la balle touche la condition anormale (cas de la taupinière)  </a:t>
            </a:r>
          </a:p>
        </p:txBody>
      </p:sp>
      <p:sp>
        <p:nvSpPr>
          <p:cNvPr id="7" name="Espace réservé du contenu 3">
            <a:extLst>
              <a:ext uri="{FF2B5EF4-FFF2-40B4-BE49-F238E27FC236}">
                <a16:creationId xmlns:a16="http://schemas.microsoft.com/office/drawing/2014/main" id="{345095D4-5AD5-4156-4434-7D1515DD5D1B}"/>
              </a:ext>
            </a:extLst>
          </p:cNvPr>
          <p:cNvSpPr txBox="1">
            <a:spLocks noChangeArrowheads="1"/>
          </p:cNvSpPr>
          <p:nvPr/>
        </p:nvSpPr>
        <p:spPr bwMode="auto">
          <a:xfrm>
            <a:off x="5140325" y="4324350"/>
            <a:ext cx="528478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57200" indent="-457200" defTabSz="608013">
              <a:spcBef>
                <a:spcPts val="400"/>
              </a:spcBef>
              <a:spcAft>
                <a:spcPts val="538"/>
              </a:spcAft>
              <a:buFont typeface="Balto" pitchFamily="34" charset="0"/>
              <a:defRPr sz="1700" b="1">
                <a:solidFill>
                  <a:schemeClr val="tx1"/>
                </a:solidFill>
                <a:latin typeface="Balto" pitchFamily="34" charset="0"/>
                <a:cs typeface="Balto TT Light" pitchFamily="34" charset="0"/>
              </a:defRPr>
            </a:lvl1pPr>
            <a:lvl2pPr marL="742950" indent="-285750" defTabSz="608013">
              <a:spcBef>
                <a:spcPts val="400"/>
              </a:spcBef>
              <a:spcAft>
                <a:spcPts val="538"/>
              </a:spcAft>
              <a:buFont typeface="Balto" pitchFamily="34" charset="0"/>
              <a:defRPr sz="1300" b="1">
                <a:solidFill>
                  <a:schemeClr val="tx1"/>
                </a:solidFill>
                <a:latin typeface="Balto" pitchFamily="34" charset="0"/>
                <a:cs typeface="Balto TT Light" pitchFamily="34" charset="0"/>
              </a:defRPr>
            </a:lvl2pPr>
            <a:lvl3pPr marL="1143000" indent="-228600" defTabSz="608013">
              <a:spcBef>
                <a:spcPts val="400"/>
              </a:spcBef>
              <a:spcAft>
                <a:spcPts val="538"/>
              </a:spcAft>
              <a:defRPr sz="1400">
                <a:solidFill>
                  <a:schemeClr val="tx1"/>
                </a:solidFill>
                <a:latin typeface="Balto TT Book" pitchFamily="34" charset="0"/>
                <a:cs typeface="Balto TT Light" pitchFamily="34" charset="0"/>
              </a:defRPr>
            </a:lvl3pPr>
            <a:lvl4pPr marL="1600200" indent="-228600" defTabSz="608013">
              <a:spcBef>
                <a:spcPts val="400"/>
              </a:spcBef>
              <a:spcAft>
                <a:spcPts val="538"/>
              </a:spcAft>
              <a:defRPr sz="1300">
                <a:solidFill>
                  <a:schemeClr val="tx1"/>
                </a:solidFill>
                <a:latin typeface="Balto TT Light" pitchFamily="34" charset="0"/>
                <a:cs typeface="Balto TT Light" pitchFamily="34" charset="0"/>
              </a:defRPr>
            </a:lvl4pPr>
            <a:lvl5pPr marL="2057400" indent="-228600" defTabSz="608013">
              <a:spcBef>
                <a:spcPts val="400"/>
              </a:spcBef>
              <a:spcAft>
                <a:spcPts val="538"/>
              </a:spcAft>
              <a:buFont typeface="Balto" pitchFamily="34" charset="0"/>
              <a:defRPr sz="1300">
                <a:solidFill>
                  <a:schemeClr val="tx1"/>
                </a:solidFill>
                <a:latin typeface="Balto TT Light" pitchFamily="34" charset="0"/>
                <a:cs typeface="Balto TT Light" pitchFamily="34" charset="0"/>
              </a:defRPr>
            </a:lvl5pPr>
            <a:lvl6pPr marL="25146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6pPr>
            <a:lvl7pPr marL="29718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7pPr>
            <a:lvl8pPr marL="34290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8pPr>
            <a:lvl9pPr marL="38862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9pPr>
          </a:lstStyle>
          <a:p>
            <a:pPr algn="just" eaLnBrk="1" hangingPunct="1">
              <a:spcBef>
                <a:spcPct val="0"/>
              </a:spcBef>
              <a:buFont typeface="Arial" panose="020B0604020202020204" pitchFamily="34" charset="0"/>
              <a:buChar char="•"/>
            </a:pPr>
            <a:r>
              <a:rPr lang="fr-FR" altLang="fr-FR" sz="2800" b="0">
                <a:latin typeface="Calibri" panose="020F0502020204030204" pitchFamily="34" charset="0"/>
                <a:cs typeface="Calibri" panose="020F0502020204030204" pitchFamily="34" charset="0"/>
              </a:rPr>
              <a:t>il y a une gêne dans le stance (cas de la flaque d’eau)</a:t>
            </a:r>
          </a:p>
        </p:txBody>
      </p:sp>
      <p:sp>
        <p:nvSpPr>
          <p:cNvPr id="9" name="Espace réservé du contenu 3">
            <a:extLst>
              <a:ext uri="{FF2B5EF4-FFF2-40B4-BE49-F238E27FC236}">
                <a16:creationId xmlns:a16="http://schemas.microsoft.com/office/drawing/2014/main" id="{CAA283DB-C09D-D6BF-234C-164836C4CFF0}"/>
              </a:ext>
            </a:extLst>
          </p:cNvPr>
          <p:cNvSpPr txBox="1">
            <a:spLocks noChangeArrowheads="1"/>
          </p:cNvSpPr>
          <p:nvPr/>
        </p:nvSpPr>
        <p:spPr bwMode="auto">
          <a:xfrm>
            <a:off x="5075238" y="3394075"/>
            <a:ext cx="51339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57200" indent="-457200" defTabSz="608013">
              <a:spcBef>
                <a:spcPts val="400"/>
              </a:spcBef>
              <a:spcAft>
                <a:spcPts val="538"/>
              </a:spcAft>
              <a:buFont typeface="Balto" pitchFamily="34" charset="0"/>
              <a:defRPr sz="1700" b="1">
                <a:solidFill>
                  <a:schemeClr val="tx1"/>
                </a:solidFill>
                <a:latin typeface="Balto" pitchFamily="34" charset="0"/>
                <a:cs typeface="Balto TT Light" pitchFamily="34" charset="0"/>
              </a:defRPr>
            </a:lvl1pPr>
            <a:lvl2pPr marL="742950" indent="-285750" defTabSz="608013">
              <a:spcBef>
                <a:spcPts val="400"/>
              </a:spcBef>
              <a:spcAft>
                <a:spcPts val="538"/>
              </a:spcAft>
              <a:buFont typeface="Balto" pitchFamily="34" charset="0"/>
              <a:defRPr sz="1300" b="1">
                <a:solidFill>
                  <a:schemeClr val="tx1"/>
                </a:solidFill>
                <a:latin typeface="Balto" pitchFamily="34" charset="0"/>
                <a:cs typeface="Balto TT Light" pitchFamily="34" charset="0"/>
              </a:defRPr>
            </a:lvl2pPr>
            <a:lvl3pPr marL="1143000" indent="-228600" defTabSz="608013">
              <a:spcBef>
                <a:spcPts val="400"/>
              </a:spcBef>
              <a:spcAft>
                <a:spcPts val="538"/>
              </a:spcAft>
              <a:defRPr sz="1400">
                <a:solidFill>
                  <a:schemeClr val="tx1"/>
                </a:solidFill>
                <a:latin typeface="Balto TT Book" pitchFamily="34" charset="0"/>
                <a:cs typeface="Balto TT Light" pitchFamily="34" charset="0"/>
              </a:defRPr>
            </a:lvl3pPr>
            <a:lvl4pPr marL="1600200" indent="-228600" defTabSz="608013">
              <a:spcBef>
                <a:spcPts val="400"/>
              </a:spcBef>
              <a:spcAft>
                <a:spcPts val="538"/>
              </a:spcAft>
              <a:defRPr sz="1300">
                <a:solidFill>
                  <a:schemeClr val="tx1"/>
                </a:solidFill>
                <a:latin typeface="Balto TT Light" pitchFamily="34" charset="0"/>
                <a:cs typeface="Balto TT Light" pitchFamily="34" charset="0"/>
              </a:defRPr>
            </a:lvl4pPr>
            <a:lvl5pPr marL="2057400" indent="-228600" defTabSz="608013">
              <a:spcBef>
                <a:spcPts val="400"/>
              </a:spcBef>
              <a:spcAft>
                <a:spcPts val="538"/>
              </a:spcAft>
              <a:buFont typeface="Balto" pitchFamily="34" charset="0"/>
              <a:defRPr sz="1300">
                <a:solidFill>
                  <a:schemeClr val="tx1"/>
                </a:solidFill>
                <a:latin typeface="Balto TT Light" pitchFamily="34" charset="0"/>
                <a:cs typeface="Balto TT Light" pitchFamily="34" charset="0"/>
              </a:defRPr>
            </a:lvl5pPr>
            <a:lvl6pPr marL="25146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6pPr>
            <a:lvl7pPr marL="29718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7pPr>
            <a:lvl8pPr marL="34290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8pPr>
            <a:lvl9pPr marL="38862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9pPr>
          </a:lstStyle>
          <a:p>
            <a:pPr algn="just" eaLnBrk="1" hangingPunct="1">
              <a:spcBef>
                <a:spcPct val="0"/>
              </a:spcBef>
              <a:buFont typeface="Arial" panose="020B0604020202020204" pitchFamily="34" charset="0"/>
              <a:buChar char="•"/>
            </a:pPr>
            <a:r>
              <a:rPr lang="fr-FR" altLang="fr-FR" sz="2800" b="0">
                <a:latin typeface="Calibri" panose="020F0502020204030204" pitchFamily="34" charset="0"/>
                <a:cs typeface="Calibri" panose="020F0502020204030204" pitchFamily="34" charset="0"/>
              </a:rPr>
              <a:t>il y a une gêne dans le swing (cas du banc)  </a:t>
            </a:r>
          </a:p>
        </p:txBody>
      </p:sp>
      <p:pic>
        <p:nvPicPr>
          <p:cNvPr id="38919" name="Image 1">
            <a:extLst>
              <a:ext uri="{FF2B5EF4-FFF2-40B4-BE49-F238E27FC236}">
                <a16:creationId xmlns:a16="http://schemas.microsoft.com/office/drawing/2014/main" id="{99E9212F-D681-62AA-8138-0B388AED7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3" y="1185863"/>
            <a:ext cx="41529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3">
            <a:extLst>
              <a:ext uri="{FF2B5EF4-FFF2-40B4-BE49-F238E27FC236}">
                <a16:creationId xmlns:a16="http://schemas.microsoft.com/office/drawing/2014/main" id="{1BF50E9C-37EF-6880-1DB5-197C90E1E698}"/>
              </a:ext>
            </a:extLst>
          </p:cNvPr>
          <p:cNvSpPr txBox="1">
            <a:spLocks noChangeArrowheads="1"/>
          </p:cNvSpPr>
          <p:nvPr/>
        </p:nvSpPr>
        <p:spPr bwMode="auto">
          <a:xfrm>
            <a:off x="5140325" y="5340350"/>
            <a:ext cx="6756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8013">
              <a:spcBef>
                <a:spcPts val="400"/>
              </a:spcBef>
              <a:spcAft>
                <a:spcPts val="538"/>
              </a:spcAft>
              <a:buFont typeface="Balto" pitchFamily="34" charset="0"/>
              <a:defRPr sz="1700" b="1">
                <a:solidFill>
                  <a:schemeClr val="tx1"/>
                </a:solidFill>
                <a:latin typeface="Balto" pitchFamily="34" charset="0"/>
                <a:cs typeface="Balto TT Light" pitchFamily="34" charset="0"/>
              </a:defRPr>
            </a:lvl1pPr>
            <a:lvl2pPr marL="742950" indent="-285750" defTabSz="608013">
              <a:spcBef>
                <a:spcPts val="400"/>
              </a:spcBef>
              <a:spcAft>
                <a:spcPts val="538"/>
              </a:spcAft>
              <a:buFont typeface="Balto" pitchFamily="34" charset="0"/>
              <a:defRPr sz="1300" b="1">
                <a:solidFill>
                  <a:schemeClr val="tx1"/>
                </a:solidFill>
                <a:latin typeface="Balto" pitchFamily="34" charset="0"/>
                <a:cs typeface="Balto TT Light" pitchFamily="34" charset="0"/>
              </a:defRPr>
            </a:lvl2pPr>
            <a:lvl3pPr marL="1143000" indent="-228600" defTabSz="608013">
              <a:spcBef>
                <a:spcPts val="400"/>
              </a:spcBef>
              <a:spcAft>
                <a:spcPts val="538"/>
              </a:spcAft>
              <a:defRPr sz="1400">
                <a:solidFill>
                  <a:schemeClr val="tx1"/>
                </a:solidFill>
                <a:latin typeface="Balto TT Book" pitchFamily="34" charset="0"/>
                <a:cs typeface="Balto TT Light" pitchFamily="34" charset="0"/>
              </a:defRPr>
            </a:lvl3pPr>
            <a:lvl4pPr marL="1600200" indent="-228600" defTabSz="608013">
              <a:spcBef>
                <a:spcPts val="400"/>
              </a:spcBef>
              <a:spcAft>
                <a:spcPts val="538"/>
              </a:spcAft>
              <a:defRPr sz="1300">
                <a:solidFill>
                  <a:schemeClr val="tx1"/>
                </a:solidFill>
                <a:latin typeface="Balto TT Light" pitchFamily="34" charset="0"/>
                <a:cs typeface="Balto TT Light" pitchFamily="34" charset="0"/>
              </a:defRPr>
            </a:lvl4pPr>
            <a:lvl5pPr marL="2057400" indent="-228600" defTabSz="608013">
              <a:spcBef>
                <a:spcPts val="400"/>
              </a:spcBef>
              <a:spcAft>
                <a:spcPts val="538"/>
              </a:spcAft>
              <a:buFont typeface="Balto" pitchFamily="34" charset="0"/>
              <a:defRPr sz="1300">
                <a:solidFill>
                  <a:schemeClr val="tx1"/>
                </a:solidFill>
                <a:latin typeface="Balto TT Light" pitchFamily="34" charset="0"/>
                <a:cs typeface="Balto TT Light" pitchFamily="34" charset="0"/>
              </a:defRPr>
            </a:lvl5pPr>
            <a:lvl6pPr marL="25146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6pPr>
            <a:lvl7pPr marL="29718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7pPr>
            <a:lvl8pPr marL="34290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8pPr>
            <a:lvl9pPr marL="3886200" indent="-228600" defTabSz="608013" eaLnBrk="0" fontAlgn="base" hangingPunct="0">
              <a:spcBef>
                <a:spcPts val="400"/>
              </a:spcBef>
              <a:spcAft>
                <a:spcPts val="538"/>
              </a:spcAft>
              <a:buFont typeface="Balto" pitchFamily="34" charset="0"/>
              <a:defRPr sz="1300">
                <a:solidFill>
                  <a:schemeClr val="tx1"/>
                </a:solidFill>
                <a:latin typeface="Balto TT Light" pitchFamily="34" charset="0"/>
                <a:cs typeface="Balto TT Light" pitchFamily="34" charset="0"/>
              </a:defRPr>
            </a:lvl9pPr>
          </a:lstStyle>
          <a:p>
            <a:pPr eaLnBrk="1" hangingPunct="1">
              <a:spcBef>
                <a:spcPct val="0"/>
              </a:spcBef>
            </a:pPr>
            <a:r>
              <a:rPr lang="fr-FR" altLang="fr-FR" sz="2800" b="0">
                <a:latin typeface="Calibri" panose="020F0502020204030204" pitchFamily="34" charset="0"/>
                <a:cs typeface="Calibri" panose="020F0502020204030204" pitchFamily="34" charset="0"/>
              </a:rPr>
              <a:t>Dans les 3 cas, Tom a le droit à un dégagement gratuit.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7" grpId="0"/>
      <p:bldP spid="9" grpId="0"/>
      <p:bldP spid="3" grpId="0"/>
    </p:bldLst>
  </p:timing>
</p:sld>
</file>

<file path=ppt/theme/theme1.xml><?xml version="1.0" encoding="utf-8"?>
<a:theme xmlns:a="http://schemas.openxmlformats.org/drawingml/2006/main" name="Thème_ffgolf_charte">
  <a:themeElements>
    <a:clrScheme name="Personnalisé 1">
      <a:dk1>
        <a:srgbClr val="003361"/>
      </a:dk1>
      <a:lt1>
        <a:srgbClr val="FFFFFF"/>
      </a:lt1>
      <a:dk2>
        <a:srgbClr val="B5B9BB"/>
      </a:dk2>
      <a:lt2>
        <a:srgbClr val="C1CFEC"/>
      </a:lt2>
      <a:accent1>
        <a:srgbClr val="004C99"/>
      </a:accent1>
      <a:accent2>
        <a:srgbClr val="C1CFEC"/>
      </a:accent2>
      <a:accent3>
        <a:srgbClr val="339E37"/>
      </a:accent3>
      <a:accent4>
        <a:srgbClr val="D7E0F2"/>
      </a:accent4>
      <a:accent5>
        <a:srgbClr val="E8EDF8"/>
      </a:accent5>
      <a:accent6>
        <a:srgbClr val="00447D"/>
      </a:accent6>
      <a:hlink>
        <a:srgbClr val="003D70"/>
      </a:hlink>
      <a:folHlink>
        <a:srgbClr val="339E37"/>
      </a:folHlink>
    </a:clrScheme>
    <a:fontScheme name="FFGOLF TEMPLATE">
      <a:majorFont>
        <a:latin typeface="Balto"/>
        <a:ea typeface=""/>
        <a:cs typeface="Balto"/>
      </a:majorFont>
      <a:minorFont>
        <a:latin typeface="Balto TT Light"/>
        <a:ea typeface=""/>
        <a:cs typeface="Balto TT Light"/>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ème_ffgolf_charte" id="{8DD49326-550D-4FFB-8808-B3B9EF6D24A5}" vid="{1BE7BF63-DC21-4322-96FC-F3B6315B058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5627</TotalTime>
  <Words>2580</Words>
  <Application>Microsoft Office PowerPoint</Application>
  <PresentationFormat>Grand écran</PresentationFormat>
  <Paragraphs>249</Paragraphs>
  <Slides>54</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54</vt:i4>
      </vt:variant>
    </vt:vector>
  </HeadingPairs>
  <TitlesOfParts>
    <vt:vector size="61" baseType="lpstr">
      <vt:lpstr>Balto TT Light</vt:lpstr>
      <vt:lpstr>Arial</vt:lpstr>
      <vt:lpstr>Balto</vt:lpstr>
      <vt:lpstr>Balto TT Book</vt:lpstr>
      <vt:lpstr>Calibri</vt:lpstr>
      <vt:lpstr>Times New Roman</vt:lpstr>
      <vt:lpstr>Thème_ffgolf_charte</vt:lpstr>
      <vt:lpstr>QUESTIONNAIRE  SUR LES RÈGLES DE GOLF</vt:lpstr>
      <vt:lpstr>Présentation PowerPoint</vt:lpstr>
      <vt:lpstr>Présentation PowerPoint</vt:lpstr>
      <vt:lpstr>Présentation PowerPoint</vt:lpstr>
      <vt:lpstr>Présentation PowerPoint</vt:lpstr>
      <vt:lpstr>1. Tom retrouve sa balle  sur une taupinière.</vt:lpstr>
      <vt:lpstr>2. Pour jouer sa balle Tom est gêné  dans son swing par un banc. </vt:lpstr>
      <vt:lpstr>3. Tom a les pieds dans une flaque d’eau pour jouer  sa balle mais la balle n’est pas dans l’eau. </vt:lpstr>
      <vt:lpstr>Présentation PowerPoint</vt:lpstr>
      <vt:lpstr>4. Tom trouve sa balle sur la ligne blanche qui délimite un terrain en réparation. </vt:lpstr>
      <vt:lpstr>5. Tom, qui est droitier, trouve sa balle 30 cm à droite d’un terrain en réparation entouré d’une ligne blanche. </vt:lpstr>
      <vt:lpstr>Présentation PowerPoint</vt:lpstr>
      <vt:lpstr>6. Tom est gêné dans son backswing par une marche en bois. </vt:lpstr>
      <vt:lpstr>7. Tom est gêné dans son swing par un poteau de distance fixé dans le sol. </vt:lpstr>
      <vt:lpstr>Présentation PowerPoint</vt:lpstr>
      <vt:lpstr>8. Lili est gênée pour jouer par un piquet rouge qui délimite une zone à pénalité.</vt:lpstr>
      <vt:lpstr>Présentation PowerPoint</vt:lpstr>
      <vt:lpstr>9. Pour jouer Tom est gêné par un piquet blanc qui délimite un hors limites.</vt:lpstr>
      <vt:lpstr>10. Tom est gêné par la clôture  qui délimite le hors limites.</vt:lpstr>
      <vt:lpstr>Présentation PowerPoint</vt:lpstr>
      <vt:lpstr>11. La balle de Tom est touche une taupinière qui le gêne pour faire son swing.</vt:lpstr>
      <vt:lpstr>12. La balle de Tom est dans une gratte de lapin dans un bunker.</vt:lpstr>
      <vt:lpstr>Présentation PowerPoint</vt:lpstr>
      <vt:lpstr>13. La balle de Tom est juste devant une taupinière dans une zone à pénalité.</vt:lpstr>
      <vt:lpstr>Présentation PowerPoint</vt:lpstr>
      <vt:lpstr>14. La balle de Lili est sur le collier de green, sur une tête d’arrosage.</vt:lpstr>
      <vt:lpstr>15. La balle de Lili est sur le collier de green et Lili veut putter. Mais il y a une tête d’arrosage sur sa ligne de jeu.</vt:lpstr>
      <vt:lpstr>16. La balle de Lili est sur le green  et il y a une tête d’arrosage sur la ligne de jeu de Lili.</vt:lpstr>
      <vt:lpstr>Présentation PowerPoint</vt:lpstr>
      <vt:lpstr>17. La balle de Lili est sur le collier de green et Lili veut putter. Mais il y a une flaque d’eau temporaire sur sa ligne de jeu.</vt:lpstr>
      <vt:lpstr>18. La balle de Tom est sur le green et il y a une flaque d’eau temporaire sur sa ligne de jeu.</vt:lpstr>
      <vt:lpstr>Présentation PowerPoint</vt:lpstr>
      <vt:lpstr>19. Tom retrouve sa balle  dans un terrain en réparation  mais dans un bon lie. </vt:lpstr>
      <vt:lpstr>Présentation PowerPoint</vt:lpstr>
      <vt:lpstr>20. Tom retrouve sa balle contre une rampe en bois et  il veut se dégager. Comment doit-il faire pour trouver son point de dégagement?</vt:lpstr>
      <vt:lpstr>21. La balle de Lili est derrière un poteau de distance fixé dans le sol. Elle détermine avec son club l’endroit où elle n’est plus gênée pour jouer et elle marque l’emplacement avec un tee.  </vt:lpstr>
      <vt:lpstr>Présentation PowerPoint</vt:lpstr>
      <vt:lpstr>22. Tom retrouve sa balle sur une route déclarée obstruction inamovible. Il relève sa balle pour se dégager de la route et se  rend compte alors qu’il  devra dropper dans une  zone en mauvais état. </vt:lpstr>
      <vt:lpstr>22. (suite) Qu’est-ce Tom peut faire ? </vt:lpstr>
      <vt:lpstr>Présentation PowerPoint</vt:lpstr>
      <vt:lpstr>23. La balle de Lili est dans une zone abîmée marquée comme terrain en réparation. Lili prend un dégagement et droppe une balle correctement. Pour jouer elle a les talons qui sont encore dans la zone abîmée.</vt:lpstr>
      <vt:lpstr>Présentation PowerPoint</vt:lpstr>
      <vt:lpstr>24. La balle de Tom est dans une flaque d’eau  dans un bunker.</vt:lpstr>
      <vt:lpstr>24. (suite) En mesurant une longueur de club à partir de l’endroit où il n’est plus gêné, Tom s’aperçoit  qu’il pourrait dropper en dehors du bunker.</vt:lpstr>
      <vt:lpstr>25. Tom retrouve sa balle dans une flaque d’eau dans un bunker. Il n’a que 20 cm de sable pour dropper sans se rapprocher du trou.  Il droppe une balle mais il a un pied encore dans l’eau.</vt:lpstr>
      <vt:lpstr>25. (suite)</vt:lpstr>
      <vt:lpstr>Présentation PowerPoint</vt:lpstr>
      <vt:lpstr>26. Tom retrouve sa balle dans une grande zone d’eau dans un bunker.  Tom voudrait dropper en dehors du bunker.  Est-ce qu’il a le droit de le faire?</vt:lpstr>
      <vt:lpstr>Présentation PowerPoint</vt:lpstr>
      <vt:lpstr>Présentation PowerPoint</vt:lpstr>
      <vt:lpstr>27. La balle de Lili est sur le green mais Lili ne trouve pas d’endroit sur le green où elle n’est plus gênée pour se dégager d’une zone inondée sur sa ligne de jeu. </vt:lpstr>
      <vt:lpstr>28. La balle de Tom est dans un grand terrain en réparation sur le green et le seul point qu’il a pour se dégager est en dehors du green.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Ghislaine</dc:creator>
  <cp:lastModifiedBy>Ghislaine QUELAVOINE</cp:lastModifiedBy>
  <cp:revision>317</cp:revision>
  <dcterms:created xsi:type="dcterms:W3CDTF">2021-04-28T04:19:14Z</dcterms:created>
  <dcterms:modified xsi:type="dcterms:W3CDTF">2023-07-09T17:45:21Z</dcterms:modified>
</cp:coreProperties>
</file>