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sldIdLst>
    <p:sldId id="279" r:id="rId5"/>
    <p:sldId id="256" r:id="rId6"/>
    <p:sldId id="266" r:id="rId7"/>
    <p:sldId id="269" r:id="rId8"/>
    <p:sldId id="284" r:id="rId9"/>
    <p:sldId id="272" r:id="rId10"/>
    <p:sldId id="282" r:id="rId11"/>
    <p:sldId id="270" r:id="rId12"/>
    <p:sldId id="271" r:id="rId13"/>
    <p:sldId id="273" r:id="rId14"/>
    <p:sldId id="283" r:id="rId15"/>
    <p:sldId id="274" r:id="rId16"/>
    <p:sldId id="275" r:id="rId17"/>
    <p:sldId id="258" r:id="rId18"/>
    <p:sldId id="276" r:id="rId19"/>
    <p:sldId id="267" r:id="rId20"/>
    <p:sldId id="262" r:id="rId21"/>
    <p:sldId id="259" r:id="rId22"/>
    <p:sldId id="261" r:id="rId23"/>
    <p:sldId id="281" r:id="rId24"/>
    <p:sldId id="277" r:id="rId25"/>
    <p:sldId id="260" r:id="rId26"/>
    <p:sldId id="268" r:id="rId27"/>
    <p:sldId id="278" r:id="rId28"/>
  </p:sldIdLst>
  <p:sldSz cx="12192000" cy="6858000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alto TT Light" pitchFamily="34" charset="0"/>
        <a:ea typeface="+mn-ea"/>
        <a:cs typeface="Balto TT Light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9AD"/>
    <a:srgbClr val="3FA7E6"/>
    <a:srgbClr val="000000"/>
    <a:srgbClr val="62E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250" autoAdjust="0"/>
  </p:normalViewPr>
  <p:slideViewPr>
    <p:cSldViewPr snapToGrid="0">
      <p:cViewPr varScale="1">
        <p:scale>
          <a:sx n="72" d="100"/>
          <a:sy n="72" d="100"/>
        </p:scale>
        <p:origin x="4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96F49A7-9D3E-2AD5-1186-20893D9CE0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EC2270-AA1F-574E-8044-2DA6A16AED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3A8A9B-8199-41A9-BB09-3361F2ED316A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C089EF1-1561-AA0A-4F54-B2B0B356F5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8DEB0D91-A69D-6346-B77C-BBDB8A491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6FAF6-31AF-50AC-4762-AD25CCFECD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9379A8-F1B8-8785-3056-6098403201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11110B-21B9-4E85-BC03-8661E690D9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435ED7DB-5B3D-C2DC-8CB9-A0E176AFD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notes 2">
            <a:extLst>
              <a:ext uri="{FF2B5EF4-FFF2-40B4-BE49-F238E27FC236}">
                <a16:creationId xmlns:a16="http://schemas.microsoft.com/office/drawing/2014/main" id="{AB19D3D0-3869-92CC-2754-418EF224C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1748" name="Espace réservé du numéro de diapositive 3">
            <a:extLst>
              <a:ext uri="{FF2B5EF4-FFF2-40B4-BE49-F238E27FC236}">
                <a16:creationId xmlns:a16="http://schemas.microsoft.com/office/drawing/2014/main" id="{9BCC9D4B-F003-9CB3-1FDD-8A82B3EB8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0C7E3E-B23E-4AE7-A178-F749C9E343F9}" type="slidenum">
              <a:rPr lang="fr-FR" altLang="fr-F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4BF4AA70-3D8F-F24E-895E-1DD64C179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440363"/>
            <a:ext cx="1687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094ABA4-FFBE-74A5-FF99-482ECBC211E9}"/>
              </a:ext>
            </a:extLst>
          </p:cNvPr>
          <p:cNvCxnSpPr>
            <a:cxnSpLocks/>
          </p:cNvCxnSpPr>
          <p:nvPr/>
        </p:nvCxnSpPr>
        <p:spPr>
          <a:xfrm>
            <a:off x="5842000" y="5145088"/>
            <a:ext cx="5080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609600" y="1581390"/>
            <a:ext cx="10972800" cy="147732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609600" y="3250531"/>
            <a:ext cx="10972800" cy="1216764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133" b="0" cap="all" baseline="0">
                <a:solidFill>
                  <a:schemeClr val="bg1"/>
                </a:solidFill>
                <a:latin typeface="Balto TT Book" panose="020B0503040502020203" pitchFamily="34" charset="0"/>
              </a:defRPr>
            </a:lvl1pPr>
            <a:lvl2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2pPr>
            <a:lvl3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3pPr>
            <a:lvl4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4pPr>
            <a:lvl5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5pPr>
            <a:lvl6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6pPr>
            <a:lvl7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7pPr>
            <a:lvl8pPr algn="ctr">
              <a:spcBef>
                <a:spcPts val="0"/>
              </a:spcBef>
              <a:defRPr lang="fr-FR" sz="2133" b="0" kern="1200" cap="all" baseline="0" dirty="0" smtClean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8pPr>
            <a:lvl9pPr algn="ctr">
              <a:spcBef>
                <a:spcPts val="0"/>
              </a:spcBef>
              <a:defRPr lang="fr-FR" sz="2133" b="0" kern="1200" cap="all" baseline="0" dirty="0">
                <a:solidFill>
                  <a:schemeClr val="bg1"/>
                </a:solidFill>
                <a:latin typeface="Balto TT Book" panose="020B0503040502020203" pitchFamily="34" charset="0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893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Contenu avec image et fond bleu_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F45A98-702D-D719-63B0-74DB04E6AB19}"/>
              </a:ext>
            </a:extLst>
          </p:cNvPr>
          <p:cNvSpPr/>
          <p:nvPr/>
        </p:nvSpPr>
        <p:spPr>
          <a:xfrm>
            <a:off x="2630488" y="0"/>
            <a:ext cx="956151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space réservé pour une image  10"/>
          <p:cNvSpPr>
            <a:spLocks noGrp="1"/>
          </p:cNvSpPr>
          <p:nvPr>
            <p:ph type="pic" sz="quarter" idx="16"/>
          </p:nvPr>
        </p:nvSpPr>
        <p:spPr>
          <a:xfrm>
            <a:off x="2631018" y="0"/>
            <a:ext cx="3464983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7086600" y="2655755"/>
            <a:ext cx="4402667" cy="3390421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8E1E18-892D-9F37-4C4E-DCC4CEBEB6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9ECA7-FEA3-4FCE-8F5B-A3D8D41734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25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Contenu avec image et fond bleu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3572D-F216-32D9-7F83-9B38C971D3C4}"/>
              </a:ext>
            </a:extLst>
          </p:cNvPr>
          <p:cNvSpPr/>
          <p:nvPr/>
        </p:nvSpPr>
        <p:spPr>
          <a:xfrm>
            <a:off x="5278438" y="0"/>
            <a:ext cx="691356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713676" y="2413428"/>
            <a:ext cx="3850891" cy="3621249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5916244" y="2424928"/>
            <a:ext cx="2362853" cy="3621249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9023127" y="2424928"/>
            <a:ext cx="2362853" cy="3621249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346CBC-19DD-5113-43C3-8A4EA0CACE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A0CB-BFBF-4B4C-A1B1-D018E2221D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+ Image avec blo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423450 w 4572000"/>
              <a:gd name="connsiteY0" fmla="*/ 4895075 h 5143500"/>
              <a:gd name="connsiteX1" fmla="*/ 453930 w 4572000"/>
              <a:gd name="connsiteY1" fmla="*/ 4912979 h 5143500"/>
              <a:gd name="connsiteX2" fmla="*/ 416416 w 4572000"/>
              <a:gd name="connsiteY2" fmla="*/ 4935999 h 5143500"/>
              <a:gd name="connsiteX3" fmla="*/ 391691 w 4572000"/>
              <a:gd name="connsiteY3" fmla="*/ 4918734 h 5143500"/>
              <a:gd name="connsiteX4" fmla="*/ 423450 w 4572000"/>
              <a:gd name="connsiteY4" fmla="*/ 4895075 h 5143500"/>
              <a:gd name="connsiteX5" fmla="*/ 515529 w 4572000"/>
              <a:gd name="connsiteY5" fmla="*/ 4808537 h 5143500"/>
              <a:gd name="connsiteX6" fmla="*/ 536418 w 4572000"/>
              <a:gd name="connsiteY6" fmla="*/ 4848822 h 5143500"/>
              <a:gd name="connsiteX7" fmla="*/ 515529 w 4572000"/>
              <a:gd name="connsiteY7" fmla="*/ 4889320 h 5143500"/>
              <a:gd name="connsiteX8" fmla="*/ 494641 w 4572000"/>
              <a:gd name="connsiteY8" fmla="*/ 4848822 h 5143500"/>
              <a:gd name="connsiteX9" fmla="*/ 515529 w 4572000"/>
              <a:gd name="connsiteY9" fmla="*/ 4808537 h 5143500"/>
              <a:gd name="connsiteX10" fmla="*/ 416842 w 4572000"/>
              <a:gd name="connsiteY10" fmla="*/ 4808537 h 5143500"/>
              <a:gd name="connsiteX11" fmla="*/ 430271 w 4572000"/>
              <a:gd name="connsiteY11" fmla="*/ 4831344 h 5143500"/>
              <a:gd name="connsiteX12" fmla="*/ 414498 w 4572000"/>
              <a:gd name="connsiteY12" fmla="*/ 4855003 h 5143500"/>
              <a:gd name="connsiteX13" fmla="*/ 401922 w 4572000"/>
              <a:gd name="connsiteY13" fmla="*/ 4833262 h 5143500"/>
              <a:gd name="connsiteX14" fmla="*/ 416842 w 4572000"/>
              <a:gd name="connsiteY14" fmla="*/ 4808537 h 5143500"/>
              <a:gd name="connsiteX15" fmla="*/ 515529 w 4572000"/>
              <a:gd name="connsiteY15" fmla="*/ 4801077 h 5143500"/>
              <a:gd name="connsiteX16" fmla="*/ 471195 w 4572000"/>
              <a:gd name="connsiteY16" fmla="*/ 4849035 h 5143500"/>
              <a:gd name="connsiteX17" fmla="*/ 515529 w 4572000"/>
              <a:gd name="connsiteY17" fmla="*/ 4897206 h 5143500"/>
              <a:gd name="connsiteX18" fmla="*/ 559864 w 4572000"/>
              <a:gd name="connsiteY18" fmla="*/ 4849035 h 5143500"/>
              <a:gd name="connsiteX19" fmla="*/ 515529 w 4572000"/>
              <a:gd name="connsiteY19" fmla="*/ 4801077 h 5143500"/>
              <a:gd name="connsiteX20" fmla="*/ 414711 w 4572000"/>
              <a:gd name="connsiteY20" fmla="*/ 4801077 h 5143500"/>
              <a:gd name="connsiteX21" fmla="*/ 381247 w 4572000"/>
              <a:gd name="connsiteY21" fmla="*/ 4833262 h 5143500"/>
              <a:gd name="connsiteX22" fmla="*/ 395528 w 4572000"/>
              <a:gd name="connsiteY22" fmla="*/ 4857987 h 5143500"/>
              <a:gd name="connsiteX23" fmla="*/ 375705 w 4572000"/>
              <a:gd name="connsiteY23" fmla="*/ 4875892 h 5143500"/>
              <a:gd name="connsiteX24" fmla="*/ 395741 w 4572000"/>
              <a:gd name="connsiteY24" fmla="*/ 4895714 h 5143500"/>
              <a:gd name="connsiteX25" fmla="*/ 374000 w 4572000"/>
              <a:gd name="connsiteY25" fmla="*/ 4920013 h 5143500"/>
              <a:gd name="connsiteX26" fmla="*/ 418121 w 4572000"/>
              <a:gd name="connsiteY26" fmla="*/ 4944738 h 5143500"/>
              <a:gd name="connsiteX27" fmla="*/ 464587 w 4572000"/>
              <a:gd name="connsiteY27" fmla="*/ 4906158 h 5143500"/>
              <a:gd name="connsiteX28" fmla="*/ 457980 w 4572000"/>
              <a:gd name="connsiteY28" fmla="*/ 4887189 h 5143500"/>
              <a:gd name="connsiteX29" fmla="*/ 413858 w 4572000"/>
              <a:gd name="connsiteY29" fmla="*/ 4876957 h 5143500"/>
              <a:gd name="connsiteX30" fmla="*/ 390199 w 4572000"/>
              <a:gd name="connsiteY30" fmla="*/ 4876957 h 5143500"/>
              <a:gd name="connsiteX31" fmla="*/ 385936 w 4572000"/>
              <a:gd name="connsiteY31" fmla="*/ 4873973 h 5143500"/>
              <a:gd name="connsiteX32" fmla="*/ 416629 w 4572000"/>
              <a:gd name="connsiteY32" fmla="*/ 4862676 h 5143500"/>
              <a:gd name="connsiteX33" fmla="*/ 426860 w 4572000"/>
              <a:gd name="connsiteY33" fmla="*/ 4861398 h 5143500"/>
              <a:gd name="connsiteX34" fmla="*/ 450520 w 4572000"/>
              <a:gd name="connsiteY34" fmla="*/ 4832196 h 5143500"/>
              <a:gd name="connsiteX35" fmla="*/ 448388 w 4572000"/>
              <a:gd name="connsiteY35" fmla="*/ 4821539 h 5143500"/>
              <a:gd name="connsiteX36" fmla="*/ 447536 w 4572000"/>
              <a:gd name="connsiteY36" fmla="*/ 4817916 h 5143500"/>
              <a:gd name="connsiteX37" fmla="*/ 450520 w 4572000"/>
              <a:gd name="connsiteY37" fmla="*/ 4814292 h 5143500"/>
              <a:gd name="connsiteX38" fmla="*/ 451585 w 4572000"/>
              <a:gd name="connsiteY38" fmla="*/ 4815784 h 5143500"/>
              <a:gd name="connsiteX39" fmla="*/ 458193 w 4572000"/>
              <a:gd name="connsiteY39" fmla="*/ 4820900 h 5143500"/>
              <a:gd name="connsiteX40" fmla="*/ 466932 w 4572000"/>
              <a:gd name="connsiteY40" fmla="*/ 4810882 h 5143500"/>
              <a:gd name="connsiteX41" fmla="*/ 456701 w 4572000"/>
              <a:gd name="connsiteY41" fmla="*/ 4801717 h 5143500"/>
              <a:gd name="connsiteX42" fmla="*/ 442207 w 4572000"/>
              <a:gd name="connsiteY42" fmla="*/ 4812587 h 5143500"/>
              <a:gd name="connsiteX43" fmla="*/ 414711 w 4572000"/>
              <a:gd name="connsiteY43" fmla="*/ 4801077 h 5143500"/>
              <a:gd name="connsiteX44" fmla="*/ 883527 w 4572000"/>
              <a:gd name="connsiteY44" fmla="*/ 4760478 h 5143500"/>
              <a:gd name="connsiteX45" fmla="*/ 883527 w 4572000"/>
              <a:gd name="connsiteY45" fmla="*/ 4890078 h 5143500"/>
              <a:gd name="connsiteX46" fmla="*/ 890727 w 4572000"/>
              <a:gd name="connsiteY46" fmla="*/ 4890078 h 5143500"/>
              <a:gd name="connsiteX47" fmla="*/ 890727 w 4572000"/>
              <a:gd name="connsiteY47" fmla="*/ 4760478 h 5143500"/>
              <a:gd name="connsiteX48" fmla="*/ 685407 w 4572000"/>
              <a:gd name="connsiteY48" fmla="*/ 4738625 h 5143500"/>
              <a:gd name="connsiteX49" fmla="*/ 646827 w 4572000"/>
              <a:gd name="connsiteY49" fmla="*/ 4794043 h 5143500"/>
              <a:gd name="connsiteX50" fmla="*/ 646827 w 4572000"/>
              <a:gd name="connsiteY50" fmla="*/ 4802782 h 5143500"/>
              <a:gd name="connsiteX51" fmla="*/ 629776 w 4572000"/>
              <a:gd name="connsiteY51" fmla="*/ 4802782 h 5143500"/>
              <a:gd name="connsiteX52" fmla="*/ 629776 w 4572000"/>
              <a:gd name="connsiteY52" fmla="*/ 4813653 h 5143500"/>
              <a:gd name="connsiteX53" fmla="*/ 646827 w 4572000"/>
              <a:gd name="connsiteY53" fmla="*/ 4813653 h 5143500"/>
              <a:gd name="connsiteX54" fmla="*/ 646827 w 4572000"/>
              <a:gd name="connsiteY54" fmla="*/ 4883778 h 5143500"/>
              <a:gd name="connsiteX55" fmla="*/ 629776 w 4572000"/>
              <a:gd name="connsiteY55" fmla="*/ 4883778 h 5143500"/>
              <a:gd name="connsiteX56" fmla="*/ 629776 w 4572000"/>
              <a:gd name="connsiteY56" fmla="*/ 4894222 h 5143500"/>
              <a:gd name="connsiteX57" fmla="*/ 685194 w 4572000"/>
              <a:gd name="connsiteY57" fmla="*/ 4894222 h 5143500"/>
              <a:gd name="connsiteX58" fmla="*/ 685194 w 4572000"/>
              <a:gd name="connsiteY58" fmla="*/ 4883778 h 5143500"/>
              <a:gd name="connsiteX59" fmla="*/ 667290 w 4572000"/>
              <a:gd name="connsiteY59" fmla="*/ 4883778 h 5143500"/>
              <a:gd name="connsiteX60" fmla="*/ 667290 w 4572000"/>
              <a:gd name="connsiteY60" fmla="*/ 4813653 h 5143500"/>
              <a:gd name="connsiteX61" fmla="*/ 685194 w 4572000"/>
              <a:gd name="connsiteY61" fmla="*/ 4813653 h 5143500"/>
              <a:gd name="connsiteX62" fmla="*/ 685194 w 4572000"/>
              <a:gd name="connsiteY62" fmla="*/ 4802782 h 5143500"/>
              <a:gd name="connsiteX63" fmla="*/ 667290 w 4572000"/>
              <a:gd name="connsiteY63" fmla="*/ 4802782 h 5143500"/>
              <a:gd name="connsiteX64" fmla="*/ 667290 w 4572000"/>
              <a:gd name="connsiteY64" fmla="*/ 4779976 h 5143500"/>
              <a:gd name="connsiteX65" fmla="*/ 683276 w 4572000"/>
              <a:gd name="connsiteY65" fmla="*/ 4746511 h 5143500"/>
              <a:gd name="connsiteX66" fmla="*/ 686899 w 4572000"/>
              <a:gd name="connsiteY66" fmla="*/ 4746938 h 5143500"/>
              <a:gd name="connsiteX67" fmla="*/ 686259 w 4572000"/>
              <a:gd name="connsiteY67" fmla="*/ 4748430 h 5143500"/>
              <a:gd name="connsiteX68" fmla="*/ 685194 w 4572000"/>
              <a:gd name="connsiteY68" fmla="*/ 4751840 h 5143500"/>
              <a:gd name="connsiteX69" fmla="*/ 695851 w 4572000"/>
              <a:gd name="connsiteY69" fmla="*/ 4763563 h 5143500"/>
              <a:gd name="connsiteX70" fmla="*/ 705656 w 4572000"/>
              <a:gd name="connsiteY70" fmla="*/ 4754611 h 5143500"/>
              <a:gd name="connsiteX71" fmla="*/ 685407 w 4572000"/>
              <a:gd name="connsiteY71" fmla="*/ 4738625 h 5143500"/>
              <a:gd name="connsiteX72" fmla="*/ 360359 w 4572000"/>
              <a:gd name="connsiteY72" fmla="*/ 4738625 h 5143500"/>
              <a:gd name="connsiteX73" fmla="*/ 321779 w 4572000"/>
              <a:gd name="connsiteY73" fmla="*/ 4794043 h 5143500"/>
              <a:gd name="connsiteX74" fmla="*/ 321779 w 4572000"/>
              <a:gd name="connsiteY74" fmla="*/ 4802782 h 5143500"/>
              <a:gd name="connsiteX75" fmla="*/ 304727 w 4572000"/>
              <a:gd name="connsiteY75" fmla="*/ 4802782 h 5143500"/>
              <a:gd name="connsiteX76" fmla="*/ 304727 w 4572000"/>
              <a:gd name="connsiteY76" fmla="*/ 4813653 h 5143500"/>
              <a:gd name="connsiteX77" fmla="*/ 321779 w 4572000"/>
              <a:gd name="connsiteY77" fmla="*/ 4813653 h 5143500"/>
              <a:gd name="connsiteX78" fmla="*/ 321779 w 4572000"/>
              <a:gd name="connsiteY78" fmla="*/ 4883778 h 5143500"/>
              <a:gd name="connsiteX79" fmla="*/ 304727 w 4572000"/>
              <a:gd name="connsiteY79" fmla="*/ 4883778 h 5143500"/>
              <a:gd name="connsiteX80" fmla="*/ 304727 w 4572000"/>
              <a:gd name="connsiteY80" fmla="*/ 4894222 h 5143500"/>
              <a:gd name="connsiteX81" fmla="*/ 360146 w 4572000"/>
              <a:gd name="connsiteY81" fmla="*/ 4894222 h 5143500"/>
              <a:gd name="connsiteX82" fmla="*/ 360146 w 4572000"/>
              <a:gd name="connsiteY82" fmla="*/ 4883778 h 5143500"/>
              <a:gd name="connsiteX83" fmla="*/ 342241 w 4572000"/>
              <a:gd name="connsiteY83" fmla="*/ 4883778 h 5143500"/>
              <a:gd name="connsiteX84" fmla="*/ 342241 w 4572000"/>
              <a:gd name="connsiteY84" fmla="*/ 4813653 h 5143500"/>
              <a:gd name="connsiteX85" fmla="*/ 360146 w 4572000"/>
              <a:gd name="connsiteY85" fmla="*/ 4813653 h 5143500"/>
              <a:gd name="connsiteX86" fmla="*/ 360146 w 4572000"/>
              <a:gd name="connsiteY86" fmla="*/ 4802782 h 5143500"/>
              <a:gd name="connsiteX87" fmla="*/ 342241 w 4572000"/>
              <a:gd name="connsiteY87" fmla="*/ 4802782 h 5143500"/>
              <a:gd name="connsiteX88" fmla="*/ 342241 w 4572000"/>
              <a:gd name="connsiteY88" fmla="*/ 4779976 h 5143500"/>
              <a:gd name="connsiteX89" fmla="*/ 358227 w 4572000"/>
              <a:gd name="connsiteY89" fmla="*/ 4746511 h 5143500"/>
              <a:gd name="connsiteX90" fmla="*/ 361851 w 4572000"/>
              <a:gd name="connsiteY90" fmla="*/ 4746938 h 5143500"/>
              <a:gd name="connsiteX91" fmla="*/ 361211 w 4572000"/>
              <a:gd name="connsiteY91" fmla="*/ 4748430 h 5143500"/>
              <a:gd name="connsiteX92" fmla="*/ 360146 w 4572000"/>
              <a:gd name="connsiteY92" fmla="*/ 4751840 h 5143500"/>
              <a:gd name="connsiteX93" fmla="*/ 370803 w 4572000"/>
              <a:gd name="connsiteY93" fmla="*/ 4763563 h 5143500"/>
              <a:gd name="connsiteX94" fmla="*/ 380608 w 4572000"/>
              <a:gd name="connsiteY94" fmla="*/ 4754611 h 5143500"/>
              <a:gd name="connsiteX95" fmla="*/ 360359 w 4572000"/>
              <a:gd name="connsiteY95" fmla="*/ 4738625 h 5143500"/>
              <a:gd name="connsiteX96" fmla="*/ 284266 w 4572000"/>
              <a:gd name="connsiteY96" fmla="*/ 4738412 h 5143500"/>
              <a:gd name="connsiteX97" fmla="*/ 245686 w 4572000"/>
              <a:gd name="connsiteY97" fmla="*/ 4794044 h 5143500"/>
              <a:gd name="connsiteX98" fmla="*/ 245686 w 4572000"/>
              <a:gd name="connsiteY98" fmla="*/ 4802782 h 5143500"/>
              <a:gd name="connsiteX99" fmla="*/ 228634 w 4572000"/>
              <a:gd name="connsiteY99" fmla="*/ 4802782 h 5143500"/>
              <a:gd name="connsiteX100" fmla="*/ 228634 w 4572000"/>
              <a:gd name="connsiteY100" fmla="*/ 4813653 h 5143500"/>
              <a:gd name="connsiteX101" fmla="*/ 245686 w 4572000"/>
              <a:gd name="connsiteY101" fmla="*/ 4813653 h 5143500"/>
              <a:gd name="connsiteX102" fmla="*/ 245686 w 4572000"/>
              <a:gd name="connsiteY102" fmla="*/ 4883565 h 5143500"/>
              <a:gd name="connsiteX103" fmla="*/ 228634 w 4572000"/>
              <a:gd name="connsiteY103" fmla="*/ 4883565 h 5143500"/>
              <a:gd name="connsiteX104" fmla="*/ 228634 w 4572000"/>
              <a:gd name="connsiteY104" fmla="*/ 4894009 h 5143500"/>
              <a:gd name="connsiteX105" fmla="*/ 284052 w 4572000"/>
              <a:gd name="connsiteY105" fmla="*/ 4894009 h 5143500"/>
              <a:gd name="connsiteX106" fmla="*/ 284052 w 4572000"/>
              <a:gd name="connsiteY106" fmla="*/ 4883565 h 5143500"/>
              <a:gd name="connsiteX107" fmla="*/ 266148 w 4572000"/>
              <a:gd name="connsiteY107" fmla="*/ 4883565 h 5143500"/>
              <a:gd name="connsiteX108" fmla="*/ 266148 w 4572000"/>
              <a:gd name="connsiteY108" fmla="*/ 4813440 h 5143500"/>
              <a:gd name="connsiteX109" fmla="*/ 284052 w 4572000"/>
              <a:gd name="connsiteY109" fmla="*/ 4813440 h 5143500"/>
              <a:gd name="connsiteX110" fmla="*/ 284052 w 4572000"/>
              <a:gd name="connsiteY110" fmla="*/ 4802569 h 5143500"/>
              <a:gd name="connsiteX111" fmla="*/ 266148 w 4572000"/>
              <a:gd name="connsiteY111" fmla="*/ 4802569 h 5143500"/>
              <a:gd name="connsiteX112" fmla="*/ 266148 w 4572000"/>
              <a:gd name="connsiteY112" fmla="*/ 4779763 h 5143500"/>
              <a:gd name="connsiteX113" fmla="*/ 282134 w 4572000"/>
              <a:gd name="connsiteY113" fmla="*/ 4746298 h 5143500"/>
              <a:gd name="connsiteX114" fmla="*/ 285758 w 4572000"/>
              <a:gd name="connsiteY114" fmla="*/ 4746725 h 5143500"/>
              <a:gd name="connsiteX115" fmla="*/ 285118 w 4572000"/>
              <a:gd name="connsiteY115" fmla="*/ 4748217 h 5143500"/>
              <a:gd name="connsiteX116" fmla="*/ 284052 w 4572000"/>
              <a:gd name="connsiteY116" fmla="*/ 4751627 h 5143500"/>
              <a:gd name="connsiteX117" fmla="*/ 294710 w 4572000"/>
              <a:gd name="connsiteY117" fmla="*/ 4763350 h 5143500"/>
              <a:gd name="connsiteX118" fmla="*/ 304514 w 4572000"/>
              <a:gd name="connsiteY118" fmla="*/ 4754398 h 5143500"/>
              <a:gd name="connsiteX119" fmla="*/ 284266 w 4572000"/>
              <a:gd name="connsiteY119" fmla="*/ 4738412 h 5143500"/>
              <a:gd name="connsiteX120" fmla="*/ 603346 w 4572000"/>
              <a:gd name="connsiteY120" fmla="*/ 4735854 h 5143500"/>
              <a:gd name="connsiteX121" fmla="*/ 601427 w 4572000"/>
              <a:gd name="connsiteY121" fmla="*/ 4736280 h 5143500"/>
              <a:gd name="connsiteX122" fmla="*/ 576916 w 4572000"/>
              <a:gd name="connsiteY122" fmla="*/ 4738199 h 5143500"/>
              <a:gd name="connsiteX123" fmla="*/ 565832 w 4572000"/>
              <a:gd name="connsiteY123" fmla="*/ 4738199 h 5143500"/>
              <a:gd name="connsiteX124" fmla="*/ 565832 w 4572000"/>
              <a:gd name="connsiteY124" fmla="*/ 4748643 h 5143500"/>
              <a:gd name="connsiteX125" fmla="*/ 582884 w 4572000"/>
              <a:gd name="connsiteY125" fmla="*/ 4748643 h 5143500"/>
              <a:gd name="connsiteX126" fmla="*/ 582884 w 4572000"/>
              <a:gd name="connsiteY126" fmla="*/ 4883565 h 5143500"/>
              <a:gd name="connsiteX127" fmla="*/ 565832 w 4572000"/>
              <a:gd name="connsiteY127" fmla="*/ 4883565 h 5143500"/>
              <a:gd name="connsiteX128" fmla="*/ 565832 w 4572000"/>
              <a:gd name="connsiteY128" fmla="*/ 4894009 h 5143500"/>
              <a:gd name="connsiteX129" fmla="*/ 620398 w 4572000"/>
              <a:gd name="connsiteY129" fmla="*/ 4894009 h 5143500"/>
              <a:gd name="connsiteX130" fmla="*/ 620398 w 4572000"/>
              <a:gd name="connsiteY130" fmla="*/ 4883565 h 5143500"/>
              <a:gd name="connsiteX131" fmla="*/ 603346 w 4572000"/>
              <a:gd name="connsiteY131" fmla="*/ 4883565 h 5143500"/>
              <a:gd name="connsiteX132" fmla="*/ 603346 w 4572000"/>
              <a:gd name="connsiteY132" fmla="*/ 4735854 h 5143500"/>
              <a:gd name="connsiteX133" fmla="*/ 763632 w 4572000"/>
              <a:gd name="connsiteY133" fmla="*/ 4712195 h 5143500"/>
              <a:gd name="connsiteX134" fmla="*/ 761927 w 4572000"/>
              <a:gd name="connsiteY134" fmla="*/ 4713047 h 5143500"/>
              <a:gd name="connsiteX135" fmla="*/ 762566 w 4572000"/>
              <a:gd name="connsiteY135" fmla="*/ 4714326 h 5143500"/>
              <a:gd name="connsiteX136" fmla="*/ 762779 w 4572000"/>
              <a:gd name="connsiteY136" fmla="*/ 4714539 h 5143500"/>
              <a:gd name="connsiteX137" fmla="*/ 762353 w 4572000"/>
              <a:gd name="connsiteY137" fmla="*/ 4714752 h 5143500"/>
              <a:gd name="connsiteX138" fmla="*/ 762353 w 4572000"/>
              <a:gd name="connsiteY138" fmla="*/ 4715605 h 5143500"/>
              <a:gd name="connsiteX139" fmla="*/ 761927 w 4572000"/>
              <a:gd name="connsiteY139" fmla="*/ 4715392 h 5143500"/>
              <a:gd name="connsiteX140" fmla="*/ 760008 w 4572000"/>
              <a:gd name="connsiteY140" fmla="*/ 4716244 h 5143500"/>
              <a:gd name="connsiteX141" fmla="*/ 759795 w 4572000"/>
              <a:gd name="connsiteY141" fmla="*/ 4718163 h 5143500"/>
              <a:gd name="connsiteX142" fmla="*/ 764485 w 4572000"/>
              <a:gd name="connsiteY142" fmla="*/ 4718589 h 5143500"/>
              <a:gd name="connsiteX143" fmla="*/ 763845 w 4572000"/>
              <a:gd name="connsiteY143" fmla="*/ 4720294 h 5143500"/>
              <a:gd name="connsiteX144" fmla="*/ 763206 w 4572000"/>
              <a:gd name="connsiteY144" fmla="*/ 4721147 h 5143500"/>
              <a:gd name="connsiteX145" fmla="*/ 763419 w 4572000"/>
              <a:gd name="connsiteY145" fmla="*/ 4723065 h 5143500"/>
              <a:gd name="connsiteX146" fmla="*/ 763206 w 4572000"/>
              <a:gd name="connsiteY146" fmla="*/ 4724983 h 5143500"/>
              <a:gd name="connsiteX147" fmla="*/ 761927 w 4572000"/>
              <a:gd name="connsiteY147" fmla="*/ 4731378 h 5143500"/>
              <a:gd name="connsiteX148" fmla="*/ 759582 w 4572000"/>
              <a:gd name="connsiteY148" fmla="*/ 4732657 h 5143500"/>
              <a:gd name="connsiteX149" fmla="*/ 756598 w 4572000"/>
              <a:gd name="connsiteY149" fmla="*/ 4732870 h 5143500"/>
              <a:gd name="connsiteX150" fmla="*/ 758090 w 4572000"/>
              <a:gd name="connsiteY150" fmla="*/ 4730099 h 5143500"/>
              <a:gd name="connsiteX151" fmla="*/ 757238 w 4572000"/>
              <a:gd name="connsiteY151" fmla="*/ 4728820 h 5143500"/>
              <a:gd name="connsiteX152" fmla="*/ 758303 w 4572000"/>
              <a:gd name="connsiteY152" fmla="*/ 4726475 h 5143500"/>
              <a:gd name="connsiteX153" fmla="*/ 758516 w 4572000"/>
              <a:gd name="connsiteY153" fmla="*/ 4723705 h 5143500"/>
              <a:gd name="connsiteX154" fmla="*/ 757877 w 4572000"/>
              <a:gd name="connsiteY154" fmla="*/ 4721147 h 5143500"/>
              <a:gd name="connsiteX155" fmla="*/ 754466 w 4572000"/>
              <a:gd name="connsiteY155" fmla="*/ 4717097 h 5143500"/>
              <a:gd name="connsiteX156" fmla="*/ 750843 w 4572000"/>
              <a:gd name="connsiteY156" fmla="*/ 4716244 h 5143500"/>
              <a:gd name="connsiteX157" fmla="*/ 747646 w 4572000"/>
              <a:gd name="connsiteY157" fmla="*/ 4713473 h 5143500"/>
              <a:gd name="connsiteX158" fmla="*/ 745088 w 4572000"/>
              <a:gd name="connsiteY158" fmla="*/ 4713260 h 5143500"/>
              <a:gd name="connsiteX159" fmla="*/ 745728 w 4572000"/>
              <a:gd name="connsiteY159" fmla="*/ 4714113 h 5143500"/>
              <a:gd name="connsiteX160" fmla="*/ 742104 w 4572000"/>
              <a:gd name="connsiteY160" fmla="*/ 4714113 h 5143500"/>
              <a:gd name="connsiteX161" fmla="*/ 742530 w 4572000"/>
              <a:gd name="connsiteY161" fmla="*/ 4714539 h 5143500"/>
              <a:gd name="connsiteX162" fmla="*/ 735070 w 4572000"/>
              <a:gd name="connsiteY162" fmla="*/ 4719868 h 5143500"/>
              <a:gd name="connsiteX163" fmla="*/ 735283 w 4572000"/>
              <a:gd name="connsiteY163" fmla="*/ 4729673 h 5143500"/>
              <a:gd name="connsiteX164" fmla="*/ 736349 w 4572000"/>
              <a:gd name="connsiteY164" fmla="*/ 4728181 h 5143500"/>
              <a:gd name="connsiteX165" fmla="*/ 737415 w 4572000"/>
              <a:gd name="connsiteY165" fmla="*/ 4730525 h 5143500"/>
              <a:gd name="connsiteX166" fmla="*/ 739120 w 4572000"/>
              <a:gd name="connsiteY166" fmla="*/ 4729246 h 5143500"/>
              <a:gd name="connsiteX167" fmla="*/ 739546 w 4572000"/>
              <a:gd name="connsiteY167" fmla="*/ 4729673 h 5143500"/>
              <a:gd name="connsiteX168" fmla="*/ 740186 w 4572000"/>
              <a:gd name="connsiteY168" fmla="*/ 4730312 h 5143500"/>
              <a:gd name="connsiteX169" fmla="*/ 737415 w 4572000"/>
              <a:gd name="connsiteY169" fmla="*/ 4733722 h 5143500"/>
              <a:gd name="connsiteX170" fmla="*/ 739760 w 4572000"/>
              <a:gd name="connsiteY170" fmla="*/ 4737559 h 5143500"/>
              <a:gd name="connsiteX171" fmla="*/ 744449 w 4572000"/>
              <a:gd name="connsiteY171" fmla="*/ 4739904 h 5143500"/>
              <a:gd name="connsiteX172" fmla="*/ 744022 w 4572000"/>
              <a:gd name="connsiteY172" fmla="*/ 4737772 h 5143500"/>
              <a:gd name="connsiteX173" fmla="*/ 747220 w 4572000"/>
              <a:gd name="connsiteY173" fmla="*/ 4740117 h 5143500"/>
              <a:gd name="connsiteX174" fmla="*/ 749138 w 4572000"/>
              <a:gd name="connsiteY174" fmla="*/ 4742248 h 5143500"/>
              <a:gd name="connsiteX175" fmla="*/ 749564 w 4572000"/>
              <a:gd name="connsiteY175" fmla="*/ 4741609 h 5143500"/>
              <a:gd name="connsiteX176" fmla="*/ 750417 w 4572000"/>
              <a:gd name="connsiteY176" fmla="*/ 4742035 h 5143500"/>
              <a:gd name="connsiteX177" fmla="*/ 750630 w 4572000"/>
              <a:gd name="connsiteY177" fmla="*/ 4742674 h 5143500"/>
              <a:gd name="connsiteX178" fmla="*/ 749778 w 4572000"/>
              <a:gd name="connsiteY178" fmla="*/ 4743101 h 5143500"/>
              <a:gd name="connsiteX179" fmla="*/ 752335 w 4572000"/>
              <a:gd name="connsiteY179" fmla="*/ 4745446 h 5143500"/>
              <a:gd name="connsiteX180" fmla="*/ 753401 w 4572000"/>
              <a:gd name="connsiteY180" fmla="*/ 4748216 h 5143500"/>
              <a:gd name="connsiteX181" fmla="*/ 752974 w 4572000"/>
              <a:gd name="connsiteY181" fmla="*/ 4752053 h 5143500"/>
              <a:gd name="connsiteX182" fmla="*/ 750843 w 4572000"/>
              <a:gd name="connsiteY182" fmla="*/ 4756742 h 5143500"/>
              <a:gd name="connsiteX183" fmla="*/ 750204 w 4572000"/>
              <a:gd name="connsiteY183" fmla="*/ 4758021 h 5143500"/>
              <a:gd name="connsiteX184" fmla="*/ 748925 w 4572000"/>
              <a:gd name="connsiteY184" fmla="*/ 4759300 h 5143500"/>
              <a:gd name="connsiteX185" fmla="*/ 747220 w 4572000"/>
              <a:gd name="connsiteY185" fmla="*/ 4759727 h 5143500"/>
              <a:gd name="connsiteX186" fmla="*/ 746580 w 4572000"/>
              <a:gd name="connsiteY186" fmla="*/ 4760792 h 5143500"/>
              <a:gd name="connsiteX187" fmla="*/ 750417 w 4572000"/>
              <a:gd name="connsiteY187" fmla="*/ 4761005 h 5143500"/>
              <a:gd name="connsiteX188" fmla="*/ 754254 w 4572000"/>
              <a:gd name="connsiteY188" fmla="*/ 4762923 h 5143500"/>
              <a:gd name="connsiteX189" fmla="*/ 754254 w 4572000"/>
              <a:gd name="connsiteY189" fmla="*/ 4761431 h 5143500"/>
              <a:gd name="connsiteX190" fmla="*/ 752335 w 4572000"/>
              <a:gd name="connsiteY190" fmla="*/ 4759939 h 5143500"/>
              <a:gd name="connsiteX191" fmla="*/ 752548 w 4572000"/>
              <a:gd name="connsiteY191" fmla="*/ 4758661 h 5143500"/>
              <a:gd name="connsiteX192" fmla="*/ 756598 w 4572000"/>
              <a:gd name="connsiteY192" fmla="*/ 4751627 h 5143500"/>
              <a:gd name="connsiteX193" fmla="*/ 758090 w 4572000"/>
              <a:gd name="connsiteY193" fmla="*/ 4750987 h 5143500"/>
              <a:gd name="connsiteX194" fmla="*/ 759369 w 4572000"/>
              <a:gd name="connsiteY194" fmla="*/ 4750135 h 5143500"/>
              <a:gd name="connsiteX195" fmla="*/ 762353 w 4572000"/>
              <a:gd name="connsiteY195" fmla="*/ 4751840 h 5143500"/>
              <a:gd name="connsiteX196" fmla="*/ 765337 w 4572000"/>
              <a:gd name="connsiteY196" fmla="*/ 4756103 h 5143500"/>
              <a:gd name="connsiteX197" fmla="*/ 766403 w 4572000"/>
              <a:gd name="connsiteY197" fmla="*/ 4758021 h 5143500"/>
              <a:gd name="connsiteX198" fmla="*/ 766829 w 4572000"/>
              <a:gd name="connsiteY198" fmla="*/ 4759300 h 5143500"/>
              <a:gd name="connsiteX199" fmla="*/ 765550 w 4572000"/>
              <a:gd name="connsiteY199" fmla="*/ 4760579 h 5143500"/>
              <a:gd name="connsiteX200" fmla="*/ 766190 w 4572000"/>
              <a:gd name="connsiteY200" fmla="*/ 4761858 h 5143500"/>
              <a:gd name="connsiteX201" fmla="*/ 769174 w 4572000"/>
              <a:gd name="connsiteY201" fmla="*/ 4759300 h 5143500"/>
              <a:gd name="connsiteX202" fmla="*/ 772584 w 4572000"/>
              <a:gd name="connsiteY202" fmla="*/ 4757808 h 5143500"/>
              <a:gd name="connsiteX203" fmla="*/ 771945 w 4572000"/>
              <a:gd name="connsiteY203" fmla="*/ 4756742 h 5143500"/>
              <a:gd name="connsiteX204" fmla="*/ 769813 w 4572000"/>
              <a:gd name="connsiteY204" fmla="*/ 4757382 h 5143500"/>
              <a:gd name="connsiteX205" fmla="*/ 768321 w 4572000"/>
              <a:gd name="connsiteY205" fmla="*/ 4756955 h 5143500"/>
              <a:gd name="connsiteX206" fmla="*/ 764485 w 4572000"/>
              <a:gd name="connsiteY206" fmla="*/ 4750348 h 5143500"/>
              <a:gd name="connsiteX207" fmla="*/ 765337 w 4572000"/>
              <a:gd name="connsiteY207" fmla="*/ 4747577 h 5143500"/>
              <a:gd name="connsiteX208" fmla="*/ 771945 w 4572000"/>
              <a:gd name="connsiteY208" fmla="*/ 4744380 h 5143500"/>
              <a:gd name="connsiteX209" fmla="*/ 775994 w 4572000"/>
              <a:gd name="connsiteY209" fmla="*/ 4736920 h 5143500"/>
              <a:gd name="connsiteX210" fmla="*/ 773437 w 4572000"/>
              <a:gd name="connsiteY210" fmla="*/ 4725197 h 5143500"/>
              <a:gd name="connsiteX211" fmla="*/ 774502 w 4572000"/>
              <a:gd name="connsiteY211" fmla="*/ 4723491 h 5143500"/>
              <a:gd name="connsiteX212" fmla="*/ 770239 w 4572000"/>
              <a:gd name="connsiteY212" fmla="*/ 4717949 h 5143500"/>
              <a:gd name="connsiteX213" fmla="*/ 772371 w 4572000"/>
              <a:gd name="connsiteY213" fmla="*/ 4714752 h 5143500"/>
              <a:gd name="connsiteX214" fmla="*/ 769600 w 4572000"/>
              <a:gd name="connsiteY214" fmla="*/ 4715179 h 5143500"/>
              <a:gd name="connsiteX215" fmla="*/ 767255 w 4572000"/>
              <a:gd name="connsiteY215" fmla="*/ 4712195 h 5143500"/>
              <a:gd name="connsiteX216" fmla="*/ 765763 w 4572000"/>
              <a:gd name="connsiteY216" fmla="*/ 4713047 h 5143500"/>
              <a:gd name="connsiteX217" fmla="*/ 763632 w 4572000"/>
              <a:gd name="connsiteY217" fmla="*/ 4712195 h 5143500"/>
              <a:gd name="connsiteX218" fmla="*/ 757024 w 4572000"/>
              <a:gd name="connsiteY218" fmla="*/ 4702390 h 5143500"/>
              <a:gd name="connsiteX219" fmla="*/ 790062 w 4572000"/>
              <a:gd name="connsiteY219" fmla="*/ 4735428 h 5143500"/>
              <a:gd name="connsiteX220" fmla="*/ 757024 w 4572000"/>
              <a:gd name="connsiteY220" fmla="*/ 4768466 h 5143500"/>
              <a:gd name="connsiteX221" fmla="*/ 723987 w 4572000"/>
              <a:gd name="connsiteY221" fmla="*/ 4735428 h 5143500"/>
              <a:gd name="connsiteX222" fmla="*/ 757024 w 4572000"/>
              <a:gd name="connsiteY222" fmla="*/ 4702390 h 5143500"/>
              <a:gd name="connsiteX223" fmla="*/ 757024 w 4572000"/>
              <a:gd name="connsiteY223" fmla="*/ 4695143 h 5143500"/>
              <a:gd name="connsiteX224" fmla="*/ 716740 w 4572000"/>
              <a:gd name="connsiteY224" fmla="*/ 4735428 h 5143500"/>
              <a:gd name="connsiteX225" fmla="*/ 757024 w 4572000"/>
              <a:gd name="connsiteY225" fmla="*/ 4775713 h 5143500"/>
              <a:gd name="connsiteX226" fmla="*/ 797309 w 4572000"/>
              <a:gd name="connsiteY226" fmla="*/ 4735428 h 5143500"/>
              <a:gd name="connsiteX227" fmla="*/ 757024 w 4572000"/>
              <a:gd name="connsiteY227" fmla="*/ 4695143 h 5143500"/>
              <a:gd name="connsiteX228" fmla="*/ 0 w 4572000"/>
              <a:gd name="connsiteY228" fmla="*/ 0 h 5143500"/>
              <a:gd name="connsiteX229" fmla="*/ 4572000 w 4572000"/>
              <a:gd name="connsiteY229" fmla="*/ 0 h 5143500"/>
              <a:gd name="connsiteX230" fmla="*/ 4572000 w 4572000"/>
              <a:gd name="connsiteY230" fmla="*/ 5143500 h 5143500"/>
              <a:gd name="connsiteX231" fmla="*/ 0 w 4572000"/>
              <a:gd name="connsiteY23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4572000" h="5143500">
                <a:moveTo>
                  <a:pt x="423450" y="4895075"/>
                </a:moveTo>
                <a:cubicBezTo>
                  <a:pt x="452012" y="4895075"/>
                  <a:pt x="453930" y="4901896"/>
                  <a:pt x="453930" y="4912979"/>
                </a:cubicBezTo>
                <a:cubicBezTo>
                  <a:pt x="453930" y="4917029"/>
                  <a:pt x="452012" y="4935999"/>
                  <a:pt x="416416" y="4935999"/>
                </a:cubicBezTo>
                <a:cubicBezTo>
                  <a:pt x="404906" y="4935999"/>
                  <a:pt x="391691" y="4931523"/>
                  <a:pt x="391691" y="4918734"/>
                </a:cubicBezTo>
                <a:cubicBezTo>
                  <a:pt x="391691" y="4911061"/>
                  <a:pt x="399578" y="4895075"/>
                  <a:pt x="423450" y="4895075"/>
                </a:cubicBezTo>
                <a:close/>
                <a:moveTo>
                  <a:pt x="515529" y="4808537"/>
                </a:moveTo>
                <a:cubicBezTo>
                  <a:pt x="534926" y="4808537"/>
                  <a:pt x="536418" y="4826868"/>
                  <a:pt x="536418" y="4848822"/>
                </a:cubicBezTo>
                <a:cubicBezTo>
                  <a:pt x="536418" y="4870989"/>
                  <a:pt x="534926" y="4889320"/>
                  <a:pt x="515529" y="4889320"/>
                </a:cubicBezTo>
                <a:cubicBezTo>
                  <a:pt x="496133" y="4889320"/>
                  <a:pt x="494641" y="4870989"/>
                  <a:pt x="494641" y="4848822"/>
                </a:cubicBezTo>
                <a:cubicBezTo>
                  <a:pt x="494641" y="4826868"/>
                  <a:pt x="496133" y="4808537"/>
                  <a:pt x="515529" y="4808537"/>
                </a:cubicBezTo>
                <a:close/>
                <a:moveTo>
                  <a:pt x="416842" y="4808537"/>
                </a:moveTo>
                <a:cubicBezTo>
                  <a:pt x="426221" y="4808537"/>
                  <a:pt x="430271" y="4815571"/>
                  <a:pt x="430271" y="4831344"/>
                </a:cubicBezTo>
                <a:cubicBezTo>
                  <a:pt x="430271" y="4845199"/>
                  <a:pt x="429205" y="4855003"/>
                  <a:pt x="414498" y="4855003"/>
                </a:cubicBezTo>
                <a:cubicBezTo>
                  <a:pt x="406185" y="4855003"/>
                  <a:pt x="401922" y="4847756"/>
                  <a:pt x="401922" y="4833262"/>
                </a:cubicBezTo>
                <a:cubicBezTo>
                  <a:pt x="401922" y="4812587"/>
                  <a:pt x="407251" y="4808537"/>
                  <a:pt x="416842" y="4808537"/>
                </a:cubicBezTo>
                <a:close/>
                <a:moveTo>
                  <a:pt x="515529" y="4801077"/>
                </a:moveTo>
                <a:cubicBezTo>
                  <a:pt x="490591" y="4801077"/>
                  <a:pt x="471195" y="4822179"/>
                  <a:pt x="471195" y="4849035"/>
                </a:cubicBezTo>
                <a:cubicBezTo>
                  <a:pt x="471195" y="4876105"/>
                  <a:pt x="490591" y="4897206"/>
                  <a:pt x="515529" y="4897206"/>
                </a:cubicBezTo>
                <a:cubicBezTo>
                  <a:pt x="540467" y="4897206"/>
                  <a:pt x="559864" y="4876105"/>
                  <a:pt x="559864" y="4849035"/>
                </a:cubicBezTo>
                <a:cubicBezTo>
                  <a:pt x="559864" y="4821966"/>
                  <a:pt x="540467" y="4801077"/>
                  <a:pt x="515529" y="4801077"/>
                </a:cubicBezTo>
                <a:close/>
                <a:moveTo>
                  <a:pt x="414711" y="4801077"/>
                </a:moveTo>
                <a:cubicBezTo>
                  <a:pt x="392757" y="4801077"/>
                  <a:pt x="381247" y="4817276"/>
                  <a:pt x="381247" y="4833262"/>
                </a:cubicBezTo>
                <a:cubicBezTo>
                  <a:pt x="381247" y="4844133"/>
                  <a:pt x="385936" y="4852232"/>
                  <a:pt x="395528" y="4857987"/>
                </a:cubicBezTo>
                <a:cubicBezTo>
                  <a:pt x="382526" y="4860758"/>
                  <a:pt x="375705" y="4866726"/>
                  <a:pt x="375705" y="4875892"/>
                </a:cubicBezTo>
                <a:cubicBezTo>
                  <a:pt x="375705" y="4890385"/>
                  <a:pt x="385723" y="4894009"/>
                  <a:pt x="395741" y="4895714"/>
                </a:cubicBezTo>
                <a:cubicBezTo>
                  <a:pt x="381247" y="4900617"/>
                  <a:pt x="374000" y="4908503"/>
                  <a:pt x="374000" y="4920013"/>
                </a:cubicBezTo>
                <a:cubicBezTo>
                  <a:pt x="374000" y="4928539"/>
                  <a:pt x="383165" y="4944738"/>
                  <a:pt x="418121" y="4944738"/>
                </a:cubicBezTo>
                <a:cubicBezTo>
                  <a:pt x="439649" y="4944738"/>
                  <a:pt x="464587" y="4934720"/>
                  <a:pt x="464587" y="4906158"/>
                </a:cubicBezTo>
                <a:cubicBezTo>
                  <a:pt x="464587" y="4898485"/>
                  <a:pt x="462456" y="4892304"/>
                  <a:pt x="457980" y="4887189"/>
                </a:cubicBezTo>
                <a:cubicBezTo>
                  <a:pt x="450732" y="4878236"/>
                  <a:pt x="444552" y="4876957"/>
                  <a:pt x="413858" y="4876957"/>
                </a:cubicBezTo>
                <a:lnTo>
                  <a:pt x="390199" y="4876957"/>
                </a:lnTo>
                <a:cubicBezTo>
                  <a:pt x="387641" y="4876957"/>
                  <a:pt x="385936" y="4875465"/>
                  <a:pt x="385936" y="4873973"/>
                </a:cubicBezTo>
                <a:cubicBezTo>
                  <a:pt x="385936" y="4866087"/>
                  <a:pt x="400217" y="4864382"/>
                  <a:pt x="416629" y="4862676"/>
                </a:cubicBezTo>
                <a:lnTo>
                  <a:pt x="426860" y="4861398"/>
                </a:lnTo>
                <a:cubicBezTo>
                  <a:pt x="431549" y="4860971"/>
                  <a:pt x="450520" y="4854364"/>
                  <a:pt x="450520" y="4832196"/>
                </a:cubicBezTo>
                <a:cubicBezTo>
                  <a:pt x="450520" y="4828147"/>
                  <a:pt x="449240" y="4824310"/>
                  <a:pt x="448388" y="4821539"/>
                </a:cubicBezTo>
                <a:cubicBezTo>
                  <a:pt x="447962" y="4820047"/>
                  <a:pt x="447536" y="4818555"/>
                  <a:pt x="447536" y="4817916"/>
                </a:cubicBezTo>
                <a:cubicBezTo>
                  <a:pt x="447536" y="4816637"/>
                  <a:pt x="449240" y="4814505"/>
                  <a:pt x="450520" y="4814292"/>
                </a:cubicBezTo>
                <a:cubicBezTo>
                  <a:pt x="450732" y="4814505"/>
                  <a:pt x="451372" y="4815145"/>
                  <a:pt x="451585" y="4815784"/>
                </a:cubicBezTo>
                <a:cubicBezTo>
                  <a:pt x="453077" y="4817916"/>
                  <a:pt x="455209" y="4820900"/>
                  <a:pt x="458193" y="4820900"/>
                </a:cubicBezTo>
                <a:cubicBezTo>
                  <a:pt x="463308" y="4820900"/>
                  <a:pt x="466932" y="4816850"/>
                  <a:pt x="466932" y="4810882"/>
                </a:cubicBezTo>
                <a:cubicBezTo>
                  <a:pt x="466932" y="4804061"/>
                  <a:pt x="461390" y="4801717"/>
                  <a:pt x="456701" y="4801717"/>
                </a:cubicBezTo>
                <a:cubicBezTo>
                  <a:pt x="449240" y="4801717"/>
                  <a:pt x="444552" y="4808111"/>
                  <a:pt x="442207" y="4812587"/>
                </a:cubicBezTo>
                <a:cubicBezTo>
                  <a:pt x="436025" y="4804914"/>
                  <a:pt x="427073" y="4801077"/>
                  <a:pt x="414711" y="4801077"/>
                </a:cubicBezTo>
                <a:close/>
                <a:moveTo>
                  <a:pt x="883527" y="4760478"/>
                </a:moveTo>
                <a:lnTo>
                  <a:pt x="883527" y="4890078"/>
                </a:lnTo>
                <a:lnTo>
                  <a:pt x="890727" y="4890078"/>
                </a:lnTo>
                <a:lnTo>
                  <a:pt x="890727" y="4760478"/>
                </a:lnTo>
                <a:close/>
                <a:moveTo>
                  <a:pt x="685407" y="4738625"/>
                </a:moveTo>
                <a:cubicBezTo>
                  <a:pt x="660895" y="4738625"/>
                  <a:pt x="646827" y="4758661"/>
                  <a:pt x="646827" y="4794043"/>
                </a:cubicBezTo>
                <a:cubicBezTo>
                  <a:pt x="646827" y="4794043"/>
                  <a:pt x="646827" y="4800437"/>
                  <a:pt x="646827" y="4802782"/>
                </a:cubicBezTo>
                <a:cubicBezTo>
                  <a:pt x="644270" y="4802782"/>
                  <a:pt x="629776" y="4802782"/>
                  <a:pt x="629776" y="4802782"/>
                </a:cubicBezTo>
                <a:lnTo>
                  <a:pt x="629776" y="4813653"/>
                </a:lnTo>
                <a:cubicBezTo>
                  <a:pt x="629776" y="4813653"/>
                  <a:pt x="644270" y="4813653"/>
                  <a:pt x="646827" y="4813653"/>
                </a:cubicBezTo>
                <a:cubicBezTo>
                  <a:pt x="646827" y="4816637"/>
                  <a:pt x="646827" y="4880794"/>
                  <a:pt x="646827" y="4883778"/>
                </a:cubicBezTo>
                <a:cubicBezTo>
                  <a:pt x="644270" y="4883778"/>
                  <a:pt x="629776" y="4883778"/>
                  <a:pt x="629776" y="4883778"/>
                </a:cubicBezTo>
                <a:lnTo>
                  <a:pt x="629776" y="4894222"/>
                </a:lnTo>
                <a:lnTo>
                  <a:pt x="685194" y="4894222"/>
                </a:lnTo>
                <a:lnTo>
                  <a:pt x="685194" y="4883778"/>
                </a:lnTo>
                <a:cubicBezTo>
                  <a:pt x="685194" y="4883778"/>
                  <a:pt x="669847" y="4883778"/>
                  <a:pt x="667290" y="4883778"/>
                </a:cubicBezTo>
                <a:cubicBezTo>
                  <a:pt x="667290" y="4880794"/>
                  <a:pt x="667290" y="4816637"/>
                  <a:pt x="667290" y="4813653"/>
                </a:cubicBezTo>
                <a:cubicBezTo>
                  <a:pt x="669847" y="4813653"/>
                  <a:pt x="685194" y="4813653"/>
                  <a:pt x="685194" y="4813653"/>
                </a:cubicBezTo>
                <a:lnTo>
                  <a:pt x="685194" y="4802782"/>
                </a:lnTo>
                <a:cubicBezTo>
                  <a:pt x="685194" y="4802782"/>
                  <a:pt x="669847" y="4802782"/>
                  <a:pt x="667290" y="4802782"/>
                </a:cubicBezTo>
                <a:cubicBezTo>
                  <a:pt x="667290" y="4800011"/>
                  <a:pt x="667290" y="4779976"/>
                  <a:pt x="667290" y="4779976"/>
                </a:cubicBezTo>
                <a:cubicBezTo>
                  <a:pt x="667290" y="4759300"/>
                  <a:pt x="673471" y="4746511"/>
                  <a:pt x="683276" y="4746511"/>
                </a:cubicBezTo>
                <a:cubicBezTo>
                  <a:pt x="684767" y="4746511"/>
                  <a:pt x="686259" y="4746724"/>
                  <a:pt x="686899" y="4746938"/>
                </a:cubicBezTo>
                <a:cubicBezTo>
                  <a:pt x="686686" y="4747577"/>
                  <a:pt x="686686" y="4748003"/>
                  <a:pt x="686259" y="4748430"/>
                </a:cubicBezTo>
                <a:cubicBezTo>
                  <a:pt x="685833" y="4749282"/>
                  <a:pt x="685194" y="4750135"/>
                  <a:pt x="685194" y="4751840"/>
                </a:cubicBezTo>
                <a:cubicBezTo>
                  <a:pt x="685194" y="4759087"/>
                  <a:pt x="689244" y="4763563"/>
                  <a:pt x="695851" y="4763563"/>
                </a:cubicBezTo>
                <a:cubicBezTo>
                  <a:pt x="700540" y="4763563"/>
                  <a:pt x="705656" y="4759939"/>
                  <a:pt x="705656" y="4754611"/>
                </a:cubicBezTo>
                <a:cubicBezTo>
                  <a:pt x="705656" y="4743527"/>
                  <a:pt x="695425" y="4738625"/>
                  <a:pt x="685407" y="4738625"/>
                </a:cubicBezTo>
                <a:close/>
                <a:moveTo>
                  <a:pt x="360359" y="4738625"/>
                </a:moveTo>
                <a:cubicBezTo>
                  <a:pt x="335847" y="4738625"/>
                  <a:pt x="321779" y="4758661"/>
                  <a:pt x="321779" y="4794043"/>
                </a:cubicBezTo>
                <a:cubicBezTo>
                  <a:pt x="321779" y="4794043"/>
                  <a:pt x="321779" y="4800437"/>
                  <a:pt x="321779" y="4802782"/>
                </a:cubicBezTo>
                <a:cubicBezTo>
                  <a:pt x="319221" y="4802782"/>
                  <a:pt x="304727" y="4802782"/>
                  <a:pt x="304727" y="4802782"/>
                </a:cubicBezTo>
                <a:lnTo>
                  <a:pt x="304727" y="4813653"/>
                </a:lnTo>
                <a:cubicBezTo>
                  <a:pt x="304727" y="4813653"/>
                  <a:pt x="319221" y="4813653"/>
                  <a:pt x="321779" y="4813653"/>
                </a:cubicBezTo>
                <a:cubicBezTo>
                  <a:pt x="321779" y="4816637"/>
                  <a:pt x="321779" y="4880794"/>
                  <a:pt x="321779" y="4883778"/>
                </a:cubicBezTo>
                <a:cubicBezTo>
                  <a:pt x="319221" y="4883778"/>
                  <a:pt x="304727" y="4883778"/>
                  <a:pt x="304727" y="4883778"/>
                </a:cubicBezTo>
                <a:lnTo>
                  <a:pt x="304727" y="4894222"/>
                </a:lnTo>
                <a:lnTo>
                  <a:pt x="360146" y="4894222"/>
                </a:lnTo>
                <a:lnTo>
                  <a:pt x="360146" y="4883778"/>
                </a:lnTo>
                <a:cubicBezTo>
                  <a:pt x="360146" y="4883778"/>
                  <a:pt x="344799" y="4883778"/>
                  <a:pt x="342241" y="4883778"/>
                </a:cubicBezTo>
                <a:cubicBezTo>
                  <a:pt x="342241" y="4880794"/>
                  <a:pt x="342241" y="4816637"/>
                  <a:pt x="342241" y="4813653"/>
                </a:cubicBezTo>
                <a:cubicBezTo>
                  <a:pt x="344799" y="4813653"/>
                  <a:pt x="360146" y="4813653"/>
                  <a:pt x="360146" y="4813653"/>
                </a:cubicBezTo>
                <a:lnTo>
                  <a:pt x="360146" y="4802782"/>
                </a:lnTo>
                <a:cubicBezTo>
                  <a:pt x="360146" y="4802782"/>
                  <a:pt x="344799" y="4802782"/>
                  <a:pt x="342241" y="4802782"/>
                </a:cubicBezTo>
                <a:cubicBezTo>
                  <a:pt x="342241" y="4800011"/>
                  <a:pt x="342241" y="4779976"/>
                  <a:pt x="342241" y="4779976"/>
                </a:cubicBezTo>
                <a:cubicBezTo>
                  <a:pt x="342241" y="4759300"/>
                  <a:pt x="348423" y="4746511"/>
                  <a:pt x="358227" y="4746511"/>
                </a:cubicBezTo>
                <a:cubicBezTo>
                  <a:pt x="359932" y="4746511"/>
                  <a:pt x="361211" y="4746724"/>
                  <a:pt x="361851" y="4746938"/>
                </a:cubicBezTo>
                <a:cubicBezTo>
                  <a:pt x="361638" y="4747577"/>
                  <a:pt x="361638" y="4748003"/>
                  <a:pt x="361211" y="4748430"/>
                </a:cubicBezTo>
                <a:cubicBezTo>
                  <a:pt x="360785" y="4749282"/>
                  <a:pt x="360146" y="4750135"/>
                  <a:pt x="360146" y="4751840"/>
                </a:cubicBezTo>
                <a:cubicBezTo>
                  <a:pt x="360146" y="4759087"/>
                  <a:pt x="364195" y="4763563"/>
                  <a:pt x="370803" y="4763563"/>
                </a:cubicBezTo>
                <a:cubicBezTo>
                  <a:pt x="375492" y="4763563"/>
                  <a:pt x="380608" y="4759939"/>
                  <a:pt x="380608" y="4754611"/>
                </a:cubicBezTo>
                <a:cubicBezTo>
                  <a:pt x="380608" y="4743527"/>
                  <a:pt x="370376" y="4738625"/>
                  <a:pt x="360359" y="4738625"/>
                </a:cubicBezTo>
                <a:close/>
                <a:moveTo>
                  <a:pt x="284266" y="4738412"/>
                </a:moveTo>
                <a:cubicBezTo>
                  <a:pt x="259753" y="4738625"/>
                  <a:pt x="245686" y="4758661"/>
                  <a:pt x="245686" y="4794044"/>
                </a:cubicBezTo>
                <a:cubicBezTo>
                  <a:pt x="245686" y="4794044"/>
                  <a:pt x="245686" y="4800438"/>
                  <a:pt x="245686" y="4802782"/>
                </a:cubicBezTo>
                <a:cubicBezTo>
                  <a:pt x="243128" y="4802782"/>
                  <a:pt x="228634" y="4802782"/>
                  <a:pt x="228634" y="4802782"/>
                </a:cubicBezTo>
                <a:lnTo>
                  <a:pt x="228634" y="4813653"/>
                </a:lnTo>
                <a:cubicBezTo>
                  <a:pt x="228634" y="4813653"/>
                  <a:pt x="243128" y="4813653"/>
                  <a:pt x="245686" y="4813653"/>
                </a:cubicBezTo>
                <a:cubicBezTo>
                  <a:pt x="245686" y="4816637"/>
                  <a:pt x="245686" y="4880581"/>
                  <a:pt x="245686" y="4883565"/>
                </a:cubicBezTo>
                <a:cubicBezTo>
                  <a:pt x="243128" y="4883565"/>
                  <a:pt x="228634" y="4883565"/>
                  <a:pt x="228634" y="4883565"/>
                </a:cubicBezTo>
                <a:lnTo>
                  <a:pt x="228634" y="4894009"/>
                </a:lnTo>
                <a:lnTo>
                  <a:pt x="284052" y="4894009"/>
                </a:lnTo>
                <a:lnTo>
                  <a:pt x="284052" y="4883565"/>
                </a:lnTo>
                <a:cubicBezTo>
                  <a:pt x="284052" y="4883565"/>
                  <a:pt x="268706" y="4883565"/>
                  <a:pt x="266148" y="4883565"/>
                </a:cubicBezTo>
                <a:cubicBezTo>
                  <a:pt x="266148" y="4880581"/>
                  <a:pt x="266148" y="4816424"/>
                  <a:pt x="266148" y="4813440"/>
                </a:cubicBezTo>
                <a:cubicBezTo>
                  <a:pt x="268706" y="4813440"/>
                  <a:pt x="284052" y="4813440"/>
                  <a:pt x="284052" y="4813440"/>
                </a:cubicBezTo>
                <a:lnTo>
                  <a:pt x="284052" y="4802569"/>
                </a:lnTo>
                <a:cubicBezTo>
                  <a:pt x="284052" y="4802569"/>
                  <a:pt x="268706" y="4802569"/>
                  <a:pt x="266148" y="4802569"/>
                </a:cubicBezTo>
                <a:cubicBezTo>
                  <a:pt x="266148" y="4799798"/>
                  <a:pt x="266148" y="4779763"/>
                  <a:pt x="266148" y="4779763"/>
                </a:cubicBezTo>
                <a:cubicBezTo>
                  <a:pt x="266148" y="4759087"/>
                  <a:pt x="272329" y="4746298"/>
                  <a:pt x="282134" y="4746298"/>
                </a:cubicBezTo>
                <a:cubicBezTo>
                  <a:pt x="283839" y="4746298"/>
                  <a:pt x="285118" y="4746512"/>
                  <a:pt x="285758" y="4746725"/>
                </a:cubicBezTo>
                <a:cubicBezTo>
                  <a:pt x="285544" y="4747364"/>
                  <a:pt x="285544" y="4747790"/>
                  <a:pt x="285118" y="4748217"/>
                </a:cubicBezTo>
                <a:cubicBezTo>
                  <a:pt x="284692" y="4749069"/>
                  <a:pt x="284052" y="4749922"/>
                  <a:pt x="284052" y="4751627"/>
                </a:cubicBezTo>
                <a:cubicBezTo>
                  <a:pt x="284052" y="4758874"/>
                  <a:pt x="288102" y="4763350"/>
                  <a:pt x="294710" y="4763350"/>
                </a:cubicBezTo>
                <a:cubicBezTo>
                  <a:pt x="299399" y="4763350"/>
                  <a:pt x="304514" y="4759727"/>
                  <a:pt x="304514" y="4754398"/>
                </a:cubicBezTo>
                <a:cubicBezTo>
                  <a:pt x="304514" y="4743314"/>
                  <a:pt x="294283" y="4738412"/>
                  <a:pt x="284266" y="4738412"/>
                </a:cubicBezTo>
                <a:close/>
                <a:moveTo>
                  <a:pt x="603346" y="4735854"/>
                </a:moveTo>
                <a:lnTo>
                  <a:pt x="601427" y="4736280"/>
                </a:lnTo>
                <a:cubicBezTo>
                  <a:pt x="594607" y="4737559"/>
                  <a:pt x="586720" y="4738199"/>
                  <a:pt x="576916" y="4738199"/>
                </a:cubicBezTo>
                <a:lnTo>
                  <a:pt x="565832" y="4738199"/>
                </a:lnTo>
                <a:lnTo>
                  <a:pt x="565832" y="4748643"/>
                </a:lnTo>
                <a:cubicBezTo>
                  <a:pt x="565832" y="4748643"/>
                  <a:pt x="580326" y="4748643"/>
                  <a:pt x="582884" y="4748643"/>
                </a:cubicBezTo>
                <a:cubicBezTo>
                  <a:pt x="582884" y="4751627"/>
                  <a:pt x="582884" y="4880581"/>
                  <a:pt x="582884" y="4883565"/>
                </a:cubicBezTo>
                <a:cubicBezTo>
                  <a:pt x="580326" y="4883565"/>
                  <a:pt x="565832" y="4883565"/>
                  <a:pt x="565832" y="4883565"/>
                </a:cubicBezTo>
                <a:lnTo>
                  <a:pt x="565832" y="4894009"/>
                </a:lnTo>
                <a:lnTo>
                  <a:pt x="620398" y="4894009"/>
                </a:lnTo>
                <a:lnTo>
                  <a:pt x="620398" y="4883565"/>
                </a:lnTo>
                <a:cubicBezTo>
                  <a:pt x="620398" y="4883565"/>
                  <a:pt x="605903" y="4883565"/>
                  <a:pt x="603346" y="4883565"/>
                </a:cubicBezTo>
                <a:cubicBezTo>
                  <a:pt x="603346" y="4880367"/>
                  <a:pt x="603346" y="4735854"/>
                  <a:pt x="603346" y="4735854"/>
                </a:cubicBezTo>
                <a:close/>
                <a:moveTo>
                  <a:pt x="763632" y="4712195"/>
                </a:moveTo>
                <a:cubicBezTo>
                  <a:pt x="762779" y="4712195"/>
                  <a:pt x="762140" y="4712195"/>
                  <a:pt x="761927" y="4713047"/>
                </a:cubicBezTo>
                <a:cubicBezTo>
                  <a:pt x="761714" y="4713473"/>
                  <a:pt x="762140" y="4713900"/>
                  <a:pt x="762566" y="4714326"/>
                </a:cubicBezTo>
                <a:cubicBezTo>
                  <a:pt x="762566" y="4714326"/>
                  <a:pt x="762779" y="4714539"/>
                  <a:pt x="762779" y="4714539"/>
                </a:cubicBezTo>
                <a:cubicBezTo>
                  <a:pt x="762566" y="4714539"/>
                  <a:pt x="762353" y="4714539"/>
                  <a:pt x="762353" y="4714752"/>
                </a:cubicBezTo>
                <a:cubicBezTo>
                  <a:pt x="762353" y="4714965"/>
                  <a:pt x="762353" y="4715392"/>
                  <a:pt x="762353" y="4715605"/>
                </a:cubicBezTo>
                <a:cubicBezTo>
                  <a:pt x="762353" y="4715605"/>
                  <a:pt x="762140" y="4715392"/>
                  <a:pt x="761927" y="4715392"/>
                </a:cubicBezTo>
                <a:cubicBezTo>
                  <a:pt x="761287" y="4715179"/>
                  <a:pt x="760222" y="4715818"/>
                  <a:pt x="760008" y="4716244"/>
                </a:cubicBezTo>
                <a:cubicBezTo>
                  <a:pt x="759582" y="4716671"/>
                  <a:pt x="759369" y="4717523"/>
                  <a:pt x="759795" y="4718163"/>
                </a:cubicBezTo>
                <a:cubicBezTo>
                  <a:pt x="761074" y="4720294"/>
                  <a:pt x="764485" y="4718589"/>
                  <a:pt x="764485" y="4718589"/>
                </a:cubicBezTo>
                <a:cubicBezTo>
                  <a:pt x="764485" y="4718589"/>
                  <a:pt x="764058" y="4719655"/>
                  <a:pt x="763845" y="4720294"/>
                </a:cubicBezTo>
                <a:cubicBezTo>
                  <a:pt x="763845" y="4720294"/>
                  <a:pt x="763632" y="4720507"/>
                  <a:pt x="763206" y="4721147"/>
                </a:cubicBezTo>
                <a:cubicBezTo>
                  <a:pt x="762779" y="4721999"/>
                  <a:pt x="763419" y="4723065"/>
                  <a:pt x="763419" y="4723065"/>
                </a:cubicBezTo>
                <a:cubicBezTo>
                  <a:pt x="763419" y="4723065"/>
                  <a:pt x="762993" y="4723917"/>
                  <a:pt x="763206" y="4724983"/>
                </a:cubicBezTo>
                <a:cubicBezTo>
                  <a:pt x="763206" y="4726049"/>
                  <a:pt x="763419" y="4730951"/>
                  <a:pt x="761927" y="4731378"/>
                </a:cubicBezTo>
                <a:cubicBezTo>
                  <a:pt x="761074" y="4731591"/>
                  <a:pt x="760008" y="4732444"/>
                  <a:pt x="759582" y="4732657"/>
                </a:cubicBezTo>
                <a:cubicBezTo>
                  <a:pt x="759156" y="4733083"/>
                  <a:pt x="756598" y="4733936"/>
                  <a:pt x="756598" y="4732870"/>
                </a:cubicBezTo>
                <a:cubicBezTo>
                  <a:pt x="756598" y="4731804"/>
                  <a:pt x="757877" y="4730525"/>
                  <a:pt x="758090" y="4730099"/>
                </a:cubicBezTo>
                <a:cubicBezTo>
                  <a:pt x="758303" y="4729673"/>
                  <a:pt x="757238" y="4728820"/>
                  <a:pt x="757238" y="4728820"/>
                </a:cubicBezTo>
                <a:cubicBezTo>
                  <a:pt x="757238" y="4728820"/>
                  <a:pt x="757877" y="4727967"/>
                  <a:pt x="758303" y="4726475"/>
                </a:cubicBezTo>
                <a:cubicBezTo>
                  <a:pt x="758516" y="4725409"/>
                  <a:pt x="758730" y="4724770"/>
                  <a:pt x="758516" y="4723705"/>
                </a:cubicBezTo>
                <a:cubicBezTo>
                  <a:pt x="758516" y="4722425"/>
                  <a:pt x="757877" y="4721147"/>
                  <a:pt x="757877" y="4721147"/>
                </a:cubicBezTo>
                <a:cubicBezTo>
                  <a:pt x="757877" y="4721147"/>
                  <a:pt x="757024" y="4718376"/>
                  <a:pt x="754466" y="4717097"/>
                </a:cubicBezTo>
                <a:cubicBezTo>
                  <a:pt x="752548" y="4716031"/>
                  <a:pt x="750843" y="4716244"/>
                  <a:pt x="750843" y="4716244"/>
                </a:cubicBezTo>
                <a:cubicBezTo>
                  <a:pt x="750843" y="4716244"/>
                  <a:pt x="749351" y="4713900"/>
                  <a:pt x="747646" y="4713473"/>
                </a:cubicBezTo>
                <a:cubicBezTo>
                  <a:pt x="745941" y="4713047"/>
                  <a:pt x="745088" y="4713260"/>
                  <a:pt x="745088" y="4713260"/>
                </a:cubicBezTo>
                <a:lnTo>
                  <a:pt x="745728" y="4714113"/>
                </a:lnTo>
                <a:lnTo>
                  <a:pt x="742104" y="4714113"/>
                </a:lnTo>
                <a:lnTo>
                  <a:pt x="742530" y="4714539"/>
                </a:lnTo>
                <a:cubicBezTo>
                  <a:pt x="742530" y="4714539"/>
                  <a:pt x="737415" y="4714965"/>
                  <a:pt x="735070" y="4719868"/>
                </a:cubicBezTo>
                <a:cubicBezTo>
                  <a:pt x="732725" y="4724770"/>
                  <a:pt x="735283" y="4729673"/>
                  <a:pt x="735283" y="4729673"/>
                </a:cubicBezTo>
                <a:lnTo>
                  <a:pt x="736349" y="4728181"/>
                </a:lnTo>
                <a:lnTo>
                  <a:pt x="737415" y="4730525"/>
                </a:lnTo>
                <a:cubicBezTo>
                  <a:pt x="737415" y="4730525"/>
                  <a:pt x="738907" y="4730525"/>
                  <a:pt x="739120" y="4729246"/>
                </a:cubicBezTo>
                <a:cubicBezTo>
                  <a:pt x="739546" y="4727967"/>
                  <a:pt x="739546" y="4729673"/>
                  <a:pt x="739546" y="4729673"/>
                </a:cubicBezTo>
                <a:lnTo>
                  <a:pt x="740186" y="4730312"/>
                </a:lnTo>
                <a:cubicBezTo>
                  <a:pt x="740186" y="4730312"/>
                  <a:pt x="737415" y="4730738"/>
                  <a:pt x="737415" y="4733722"/>
                </a:cubicBezTo>
                <a:cubicBezTo>
                  <a:pt x="737415" y="4736067"/>
                  <a:pt x="739760" y="4737559"/>
                  <a:pt x="739760" y="4737559"/>
                </a:cubicBezTo>
                <a:lnTo>
                  <a:pt x="744449" y="4739904"/>
                </a:lnTo>
                <a:lnTo>
                  <a:pt x="744022" y="4737772"/>
                </a:lnTo>
                <a:cubicBezTo>
                  <a:pt x="744022" y="4737772"/>
                  <a:pt x="745728" y="4739051"/>
                  <a:pt x="747220" y="4740117"/>
                </a:cubicBezTo>
                <a:cubicBezTo>
                  <a:pt x="748712" y="4741396"/>
                  <a:pt x="749138" y="4742248"/>
                  <a:pt x="749138" y="4742248"/>
                </a:cubicBezTo>
                <a:cubicBezTo>
                  <a:pt x="749138" y="4742248"/>
                  <a:pt x="749351" y="4741822"/>
                  <a:pt x="749564" y="4741609"/>
                </a:cubicBezTo>
                <a:cubicBezTo>
                  <a:pt x="749778" y="4741609"/>
                  <a:pt x="750204" y="4741609"/>
                  <a:pt x="750417" y="4742035"/>
                </a:cubicBezTo>
                <a:cubicBezTo>
                  <a:pt x="750843" y="4742462"/>
                  <a:pt x="750630" y="4742674"/>
                  <a:pt x="750630" y="4742674"/>
                </a:cubicBezTo>
                <a:cubicBezTo>
                  <a:pt x="750630" y="4742674"/>
                  <a:pt x="749990" y="4742674"/>
                  <a:pt x="749778" y="4743101"/>
                </a:cubicBezTo>
                <a:cubicBezTo>
                  <a:pt x="749564" y="4743527"/>
                  <a:pt x="751269" y="4744380"/>
                  <a:pt x="752335" y="4745446"/>
                </a:cubicBezTo>
                <a:cubicBezTo>
                  <a:pt x="752974" y="4746085"/>
                  <a:pt x="753188" y="4746724"/>
                  <a:pt x="753401" y="4748216"/>
                </a:cubicBezTo>
                <a:cubicBezTo>
                  <a:pt x="753614" y="4749922"/>
                  <a:pt x="752974" y="4752053"/>
                  <a:pt x="752974" y="4752053"/>
                </a:cubicBezTo>
                <a:cubicBezTo>
                  <a:pt x="752974" y="4752053"/>
                  <a:pt x="751269" y="4755890"/>
                  <a:pt x="750843" y="4756742"/>
                </a:cubicBezTo>
                <a:cubicBezTo>
                  <a:pt x="750630" y="4757169"/>
                  <a:pt x="750204" y="4758021"/>
                  <a:pt x="750204" y="4758021"/>
                </a:cubicBezTo>
                <a:cubicBezTo>
                  <a:pt x="750204" y="4758021"/>
                  <a:pt x="749351" y="4759087"/>
                  <a:pt x="748925" y="4759300"/>
                </a:cubicBezTo>
                <a:cubicBezTo>
                  <a:pt x="748498" y="4759513"/>
                  <a:pt x="747859" y="4759300"/>
                  <a:pt x="747220" y="4759727"/>
                </a:cubicBezTo>
                <a:cubicBezTo>
                  <a:pt x="746794" y="4759939"/>
                  <a:pt x="746580" y="4760792"/>
                  <a:pt x="746580" y="4760792"/>
                </a:cubicBezTo>
                <a:cubicBezTo>
                  <a:pt x="746580" y="4760792"/>
                  <a:pt x="748286" y="4760579"/>
                  <a:pt x="750417" y="4761005"/>
                </a:cubicBezTo>
                <a:cubicBezTo>
                  <a:pt x="752548" y="4761431"/>
                  <a:pt x="754254" y="4762923"/>
                  <a:pt x="754254" y="4762923"/>
                </a:cubicBezTo>
                <a:cubicBezTo>
                  <a:pt x="754254" y="4762923"/>
                  <a:pt x="755106" y="4761858"/>
                  <a:pt x="754254" y="4761431"/>
                </a:cubicBezTo>
                <a:cubicBezTo>
                  <a:pt x="753401" y="4761005"/>
                  <a:pt x="752548" y="4760579"/>
                  <a:pt x="752335" y="4759939"/>
                </a:cubicBezTo>
                <a:cubicBezTo>
                  <a:pt x="752122" y="4759513"/>
                  <a:pt x="752335" y="4759087"/>
                  <a:pt x="752548" y="4758661"/>
                </a:cubicBezTo>
                <a:cubicBezTo>
                  <a:pt x="752761" y="4758234"/>
                  <a:pt x="755959" y="4752053"/>
                  <a:pt x="756598" y="4751627"/>
                </a:cubicBezTo>
                <a:cubicBezTo>
                  <a:pt x="757238" y="4751200"/>
                  <a:pt x="757238" y="4751200"/>
                  <a:pt x="758090" y="4750987"/>
                </a:cubicBezTo>
                <a:cubicBezTo>
                  <a:pt x="758943" y="4750561"/>
                  <a:pt x="759369" y="4750135"/>
                  <a:pt x="759369" y="4750135"/>
                </a:cubicBezTo>
                <a:cubicBezTo>
                  <a:pt x="759369" y="4750135"/>
                  <a:pt x="761287" y="4750987"/>
                  <a:pt x="762353" y="4751840"/>
                </a:cubicBezTo>
                <a:cubicBezTo>
                  <a:pt x="763419" y="4752906"/>
                  <a:pt x="764911" y="4755463"/>
                  <a:pt x="765337" y="4756103"/>
                </a:cubicBezTo>
                <a:cubicBezTo>
                  <a:pt x="765763" y="4756955"/>
                  <a:pt x="765977" y="4757169"/>
                  <a:pt x="766403" y="4758021"/>
                </a:cubicBezTo>
                <a:cubicBezTo>
                  <a:pt x="766403" y="4758021"/>
                  <a:pt x="766829" y="4758874"/>
                  <a:pt x="766829" y="4759300"/>
                </a:cubicBezTo>
                <a:cubicBezTo>
                  <a:pt x="766829" y="4759727"/>
                  <a:pt x="765763" y="4760153"/>
                  <a:pt x="765550" y="4760579"/>
                </a:cubicBezTo>
                <a:cubicBezTo>
                  <a:pt x="765337" y="4761219"/>
                  <a:pt x="766190" y="4761858"/>
                  <a:pt x="766190" y="4761858"/>
                </a:cubicBezTo>
                <a:cubicBezTo>
                  <a:pt x="766190" y="4761858"/>
                  <a:pt x="767255" y="4760366"/>
                  <a:pt x="769174" y="4759300"/>
                </a:cubicBezTo>
                <a:cubicBezTo>
                  <a:pt x="771092" y="4758234"/>
                  <a:pt x="772584" y="4757808"/>
                  <a:pt x="772584" y="4757808"/>
                </a:cubicBezTo>
                <a:cubicBezTo>
                  <a:pt x="772584" y="4757808"/>
                  <a:pt x="772584" y="4756742"/>
                  <a:pt x="771945" y="4756742"/>
                </a:cubicBezTo>
                <a:cubicBezTo>
                  <a:pt x="771305" y="4756742"/>
                  <a:pt x="770453" y="4757169"/>
                  <a:pt x="769813" y="4757382"/>
                </a:cubicBezTo>
                <a:cubicBezTo>
                  <a:pt x="769174" y="4757595"/>
                  <a:pt x="768747" y="4757169"/>
                  <a:pt x="768321" y="4756955"/>
                </a:cubicBezTo>
                <a:cubicBezTo>
                  <a:pt x="767682" y="4756529"/>
                  <a:pt x="764911" y="4750987"/>
                  <a:pt x="764485" y="4750348"/>
                </a:cubicBezTo>
                <a:cubicBezTo>
                  <a:pt x="764271" y="4749708"/>
                  <a:pt x="764058" y="4748643"/>
                  <a:pt x="765337" y="4747577"/>
                </a:cubicBezTo>
                <a:cubicBezTo>
                  <a:pt x="766616" y="4746511"/>
                  <a:pt x="770666" y="4745232"/>
                  <a:pt x="771945" y="4744380"/>
                </a:cubicBezTo>
                <a:cubicBezTo>
                  <a:pt x="773223" y="4743527"/>
                  <a:pt x="775142" y="4742462"/>
                  <a:pt x="775994" y="4736920"/>
                </a:cubicBezTo>
                <a:cubicBezTo>
                  <a:pt x="777486" y="4730738"/>
                  <a:pt x="774076" y="4726262"/>
                  <a:pt x="773437" y="4725197"/>
                </a:cubicBezTo>
                <a:cubicBezTo>
                  <a:pt x="773437" y="4725197"/>
                  <a:pt x="774502" y="4725197"/>
                  <a:pt x="774502" y="4723491"/>
                </a:cubicBezTo>
                <a:cubicBezTo>
                  <a:pt x="774502" y="4721999"/>
                  <a:pt x="771092" y="4718802"/>
                  <a:pt x="770239" y="4717949"/>
                </a:cubicBezTo>
                <a:lnTo>
                  <a:pt x="772371" y="4714752"/>
                </a:lnTo>
                <a:lnTo>
                  <a:pt x="769600" y="4715179"/>
                </a:lnTo>
                <a:cubicBezTo>
                  <a:pt x="769600" y="4715179"/>
                  <a:pt x="768747" y="4712408"/>
                  <a:pt x="767255" y="4712195"/>
                </a:cubicBezTo>
                <a:cubicBezTo>
                  <a:pt x="765763" y="4711981"/>
                  <a:pt x="765763" y="4713047"/>
                  <a:pt x="765763" y="4713047"/>
                </a:cubicBezTo>
                <a:cubicBezTo>
                  <a:pt x="765763" y="4713047"/>
                  <a:pt x="764485" y="4712195"/>
                  <a:pt x="763632" y="4712195"/>
                </a:cubicBezTo>
                <a:close/>
                <a:moveTo>
                  <a:pt x="757024" y="4702390"/>
                </a:moveTo>
                <a:cubicBezTo>
                  <a:pt x="775355" y="4702390"/>
                  <a:pt x="790062" y="4717098"/>
                  <a:pt x="790062" y="4735428"/>
                </a:cubicBezTo>
                <a:cubicBezTo>
                  <a:pt x="790062" y="4753759"/>
                  <a:pt x="775355" y="4768466"/>
                  <a:pt x="757024" y="4768466"/>
                </a:cubicBezTo>
                <a:cubicBezTo>
                  <a:pt x="738694" y="4768466"/>
                  <a:pt x="723987" y="4753759"/>
                  <a:pt x="723987" y="4735428"/>
                </a:cubicBezTo>
                <a:cubicBezTo>
                  <a:pt x="723987" y="4717098"/>
                  <a:pt x="738694" y="4702390"/>
                  <a:pt x="757024" y="4702390"/>
                </a:cubicBezTo>
                <a:close/>
                <a:moveTo>
                  <a:pt x="757024" y="4695143"/>
                </a:moveTo>
                <a:cubicBezTo>
                  <a:pt x="734857" y="4695143"/>
                  <a:pt x="716740" y="4713261"/>
                  <a:pt x="716740" y="4735428"/>
                </a:cubicBezTo>
                <a:cubicBezTo>
                  <a:pt x="716740" y="4757595"/>
                  <a:pt x="734857" y="4775713"/>
                  <a:pt x="757024" y="4775713"/>
                </a:cubicBezTo>
                <a:cubicBezTo>
                  <a:pt x="779192" y="4775713"/>
                  <a:pt x="797309" y="4757595"/>
                  <a:pt x="797309" y="4735428"/>
                </a:cubicBezTo>
                <a:cubicBezTo>
                  <a:pt x="797309" y="4713261"/>
                  <a:pt x="779405" y="4695143"/>
                  <a:pt x="757024" y="4695143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229979" y="2600551"/>
            <a:ext cx="6963191" cy="2915556"/>
          </a:xfrm>
          <a:solidFill>
            <a:schemeClr val="accent2"/>
          </a:solidFill>
        </p:spPr>
        <p:txBody>
          <a:bodyPr lIns="288000" tIns="144000" rIns="288000" bIns="144000" anchor="ctr"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C05404F-C2C8-BA95-11FE-4CE4CAF4BF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FE1E86-708C-409F-B433-FCB5B24489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1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me fond +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1349377" y="753534"/>
            <a:ext cx="9493249" cy="535093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01FA1D2C-5592-D8E6-5C25-3445AE3BC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3EA2-78A1-43FC-961F-F5EB24D85D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56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rame gauche avec image et bloc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11278" y="1918009"/>
            <a:ext cx="6962021" cy="395850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524369" y="2906548"/>
            <a:ext cx="5668800" cy="1977600"/>
          </a:xfrm>
          <a:solidFill>
            <a:schemeClr val="bg1"/>
          </a:solidFill>
        </p:spPr>
        <p:txBody>
          <a:bodyPr lIns="288000" tIns="144000" rIns="288000" bIns="144000" anchor="ctr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C749DDE-7363-54CF-ED5D-10E841AA32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6220-C696-4094-A5B0-5E09F0F26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06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+ Full image et blo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23450 w 9144000"/>
              <a:gd name="connsiteY0" fmla="*/ 4895075 h 5143500"/>
              <a:gd name="connsiteX1" fmla="*/ 453930 w 9144000"/>
              <a:gd name="connsiteY1" fmla="*/ 4912979 h 5143500"/>
              <a:gd name="connsiteX2" fmla="*/ 416416 w 9144000"/>
              <a:gd name="connsiteY2" fmla="*/ 4935999 h 5143500"/>
              <a:gd name="connsiteX3" fmla="*/ 391691 w 9144000"/>
              <a:gd name="connsiteY3" fmla="*/ 4918734 h 5143500"/>
              <a:gd name="connsiteX4" fmla="*/ 423450 w 9144000"/>
              <a:gd name="connsiteY4" fmla="*/ 4895075 h 5143500"/>
              <a:gd name="connsiteX5" fmla="*/ 515529 w 9144000"/>
              <a:gd name="connsiteY5" fmla="*/ 4808537 h 5143500"/>
              <a:gd name="connsiteX6" fmla="*/ 536418 w 9144000"/>
              <a:gd name="connsiteY6" fmla="*/ 4848822 h 5143500"/>
              <a:gd name="connsiteX7" fmla="*/ 515529 w 9144000"/>
              <a:gd name="connsiteY7" fmla="*/ 4889320 h 5143500"/>
              <a:gd name="connsiteX8" fmla="*/ 494641 w 9144000"/>
              <a:gd name="connsiteY8" fmla="*/ 4848822 h 5143500"/>
              <a:gd name="connsiteX9" fmla="*/ 515529 w 9144000"/>
              <a:gd name="connsiteY9" fmla="*/ 4808537 h 5143500"/>
              <a:gd name="connsiteX10" fmla="*/ 416843 w 9144000"/>
              <a:gd name="connsiteY10" fmla="*/ 4808537 h 5143500"/>
              <a:gd name="connsiteX11" fmla="*/ 430271 w 9144000"/>
              <a:gd name="connsiteY11" fmla="*/ 4831344 h 5143500"/>
              <a:gd name="connsiteX12" fmla="*/ 414498 w 9144000"/>
              <a:gd name="connsiteY12" fmla="*/ 4855003 h 5143500"/>
              <a:gd name="connsiteX13" fmla="*/ 401922 w 9144000"/>
              <a:gd name="connsiteY13" fmla="*/ 4833262 h 5143500"/>
              <a:gd name="connsiteX14" fmla="*/ 416843 w 9144000"/>
              <a:gd name="connsiteY14" fmla="*/ 4808537 h 5143500"/>
              <a:gd name="connsiteX15" fmla="*/ 515529 w 9144000"/>
              <a:gd name="connsiteY15" fmla="*/ 4801077 h 5143500"/>
              <a:gd name="connsiteX16" fmla="*/ 471195 w 9144000"/>
              <a:gd name="connsiteY16" fmla="*/ 4849035 h 5143500"/>
              <a:gd name="connsiteX17" fmla="*/ 515529 w 9144000"/>
              <a:gd name="connsiteY17" fmla="*/ 4897206 h 5143500"/>
              <a:gd name="connsiteX18" fmla="*/ 559864 w 9144000"/>
              <a:gd name="connsiteY18" fmla="*/ 4849035 h 5143500"/>
              <a:gd name="connsiteX19" fmla="*/ 515529 w 9144000"/>
              <a:gd name="connsiteY19" fmla="*/ 4801077 h 5143500"/>
              <a:gd name="connsiteX20" fmla="*/ 414711 w 9144000"/>
              <a:gd name="connsiteY20" fmla="*/ 4801077 h 5143500"/>
              <a:gd name="connsiteX21" fmla="*/ 381247 w 9144000"/>
              <a:gd name="connsiteY21" fmla="*/ 4833262 h 5143500"/>
              <a:gd name="connsiteX22" fmla="*/ 395528 w 9144000"/>
              <a:gd name="connsiteY22" fmla="*/ 4857987 h 5143500"/>
              <a:gd name="connsiteX23" fmla="*/ 375705 w 9144000"/>
              <a:gd name="connsiteY23" fmla="*/ 4875892 h 5143500"/>
              <a:gd name="connsiteX24" fmla="*/ 395741 w 9144000"/>
              <a:gd name="connsiteY24" fmla="*/ 4895714 h 5143500"/>
              <a:gd name="connsiteX25" fmla="*/ 374000 w 9144000"/>
              <a:gd name="connsiteY25" fmla="*/ 4920013 h 5143500"/>
              <a:gd name="connsiteX26" fmla="*/ 418121 w 9144000"/>
              <a:gd name="connsiteY26" fmla="*/ 4944738 h 5143500"/>
              <a:gd name="connsiteX27" fmla="*/ 464587 w 9144000"/>
              <a:gd name="connsiteY27" fmla="*/ 4906158 h 5143500"/>
              <a:gd name="connsiteX28" fmla="*/ 457980 w 9144000"/>
              <a:gd name="connsiteY28" fmla="*/ 4887189 h 5143500"/>
              <a:gd name="connsiteX29" fmla="*/ 413859 w 9144000"/>
              <a:gd name="connsiteY29" fmla="*/ 4876957 h 5143500"/>
              <a:gd name="connsiteX30" fmla="*/ 390199 w 9144000"/>
              <a:gd name="connsiteY30" fmla="*/ 4876957 h 5143500"/>
              <a:gd name="connsiteX31" fmla="*/ 385936 w 9144000"/>
              <a:gd name="connsiteY31" fmla="*/ 4873973 h 5143500"/>
              <a:gd name="connsiteX32" fmla="*/ 416629 w 9144000"/>
              <a:gd name="connsiteY32" fmla="*/ 4862676 h 5143500"/>
              <a:gd name="connsiteX33" fmla="*/ 426860 w 9144000"/>
              <a:gd name="connsiteY33" fmla="*/ 4861398 h 5143500"/>
              <a:gd name="connsiteX34" fmla="*/ 450520 w 9144000"/>
              <a:gd name="connsiteY34" fmla="*/ 4832196 h 5143500"/>
              <a:gd name="connsiteX35" fmla="*/ 448388 w 9144000"/>
              <a:gd name="connsiteY35" fmla="*/ 4821539 h 5143500"/>
              <a:gd name="connsiteX36" fmla="*/ 447536 w 9144000"/>
              <a:gd name="connsiteY36" fmla="*/ 4817916 h 5143500"/>
              <a:gd name="connsiteX37" fmla="*/ 450520 w 9144000"/>
              <a:gd name="connsiteY37" fmla="*/ 4814292 h 5143500"/>
              <a:gd name="connsiteX38" fmla="*/ 451585 w 9144000"/>
              <a:gd name="connsiteY38" fmla="*/ 4815784 h 5143500"/>
              <a:gd name="connsiteX39" fmla="*/ 458193 w 9144000"/>
              <a:gd name="connsiteY39" fmla="*/ 4820900 h 5143500"/>
              <a:gd name="connsiteX40" fmla="*/ 466932 w 9144000"/>
              <a:gd name="connsiteY40" fmla="*/ 4810882 h 5143500"/>
              <a:gd name="connsiteX41" fmla="*/ 456701 w 9144000"/>
              <a:gd name="connsiteY41" fmla="*/ 4801717 h 5143500"/>
              <a:gd name="connsiteX42" fmla="*/ 442207 w 9144000"/>
              <a:gd name="connsiteY42" fmla="*/ 4812587 h 5143500"/>
              <a:gd name="connsiteX43" fmla="*/ 414711 w 9144000"/>
              <a:gd name="connsiteY43" fmla="*/ 4801077 h 5143500"/>
              <a:gd name="connsiteX44" fmla="*/ 883527 w 9144000"/>
              <a:gd name="connsiteY44" fmla="*/ 4760478 h 5143500"/>
              <a:gd name="connsiteX45" fmla="*/ 883527 w 9144000"/>
              <a:gd name="connsiteY45" fmla="*/ 4890078 h 5143500"/>
              <a:gd name="connsiteX46" fmla="*/ 890727 w 9144000"/>
              <a:gd name="connsiteY46" fmla="*/ 4890078 h 5143500"/>
              <a:gd name="connsiteX47" fmla="*/ 890727 w 9144000"/>
              <a:gd name="connsiteY47" fmla="*/ 4760478 h 5143500"/>
              <a:gd name="connsiteX48" fmla="*/ 685407 w 9144000"/>
              <a:gd name="connsiteY48" fmla="*/ 4738625 h 5143500"/>
              <a:gd name="connsiteX49" fmla="*/ 646828 w 9144000"/>
              <a:gd name="connsiteY49" fmla="*/ 4794043 h 5143500"/>
              <a:gd name="connsiteX50" fmla="*/ 646828 w 9144000"/>
              <a:gd name="connsiteY50" fmla="*/ 4802782 h 5143500"/>
              <a:gd name="connsiteX51" fmla="*/ 629776 w 9144000"/>
              <a:gd name="connsiteY51" fmla="*/ 4802782 h 5143500"/>
              <a:gd name="connsiteX52" fmla="*/ 629776 w 9144000"/>
              <a:gd name="connsiteY52" fmla="*/ 4813653 h 5143500"/>
              <a:gd name="connsiteX53" fmla="*/ 646828 w 9144000"/>
              <a:gd name="connsiteY53" fmla="*/ 4813653 h 5143500"/>
              <a:gd name="connsiteX54" fmla="*/ 646828 w 9144000"/>
              <a:gd name="connsiteY54" fmla="*/ 4883778 h 5143500"/>
              <a:gd name="connsiteX55" fmla="*/ 629776 w 9144000"/>
              <a:gd name="connsiteY55" fmla="*/ 4883778 h 5143500"/>
              <a:gd name="connsiteX56" fmla="*/ 629776 w 9144000"/>
              <a:gd name="connsiteY56" fmla="*/ 4894222 h 5143500"/>
              <a:gd name="connsiteX57" fmla="*/ 685194 w 9144000"/>
              <a:gd name="connsiteY57" fmla="*/ 4894222 h 5143500"/>
              <a:gd name="connsiteX58" fmla="*/ 685194 w 9144000"/>
              <a:gd name="connsiteY58" fmla="*/ 4883778 h 5143500"/>
              <a:gd name="connsiteX59" fmla="*/ 667290 w 9144000"/>
              <a:gd name="connsiteY59" fmla="*/ 4883778 h 5143500"/>
              <a:gd name="connsiteX60" fmla="*/ 667290 w 9144000"/>
              <a:gd name="connsiteY60" fmla="*/ 4813653 h 5143500"/>
              <a:gd name="connsiteX61" fmla="*/ 685194 w 9144000"/>
              <a:gd name="connsiteY61" fmla="*/ 4813653 h 5143500"/>
              <a:gd name="connsiteX62" fmla="*/ 685194 w 9144000"/>
              <a:gd name="connsiteY62" fmla="*/ 4802782 h 5143500"/>
              <a:gd name="connsiteX63" fmla="*/ 667290 w 9144000"/>
              <a:gd name="connsiteY63" fmla="*/ 4802782 h 5143500"/>
              <a:gd name="connsiteX64" fmla="*/ 667290 w 9144000"/>
              <a:gd name="connsiteY64" fmla="*/ 4779976 h 5143500"/>
              <a:gd name="connsiteX65" fmla="*/ 683276 w 9144000"/>
              <a:gd name="connsiteY65" fmla="*/ 4746511 h 5143500"/>
              <a:gd name="connsiteX66" fmla="*/ 686899 w 9144000"/>
              <a:gd name="connsiteY66" fmla="*/ 4746938 h 5143500"/>
              <a:gd name="connsiteX67" fmla="*/ 686260 w 9144000"/>
              <a:gd name="connsiteY67" fmla="*/ 4748430 h 5143500"/>
              <a:gd name="connsiteX68" fmla="*/ 685194 w 9144000"/>
              <a:gd name="connsiteY68" fmla="*/ 4751840 h 5143500"/>
              <a:gd name="connsiteX69" fmla="*/ 695852 w 9144000"/>
              <a:gd name="connsiteY69" fmla="*/ 4763563 h 5143500"/>
              <a:gd name="connsiteX70" fmla="*/ 705656 w 9144000"/>
              <a:gd name="connsiteY70" fmla="*/ 4754611 h 5143500"/>
              <a:gd name="connsiteX71" fmla="*/ 685407 w 9144000"/>
              <a:gd name="connsiteY71" fmla="*/ 4738625 h 5143500"/>
              <a:gd name="connsiteX72" fmla="*/ 360359 w 9144000"/>
              <a:gd name="connsiteY72" fmla="*/ 4738625 h 5143500"/>
              <a:gd name="connsiteX73" fmla="*/ 321779 w 9144000"/>
              <a:gd name="connsiteY73" fmla="*/ 4794043 h 5143500"/>
              <a:gd name="connsiteX74" fmla="*/ 321779 w 9144000"/>
              <a:gd name="connsiteY74" fmla="*/ 4802782 h 5143500"/>
              <a:gd name="connsiteX75" fmla="*/ 304727 w 9144000"/>
              <a:gd name="connsiteY75" fmla="*/ 4802782 h 5143500"/>
              <a:gd name="connsiteX76" fmla="*/ 304727 w 9144000"/>
              <a:gd name="connsiteY76" fmla="*/ 4813653 h 5143500"/>
              <a:gd name="connsiteX77" fmla="*/ 321779 w 9144000"/>
              <a:gd name="connsiteY77" fmla="*/ 4813653 h 5143500"/>
              <a:gd name="connsiteX78" fmla="*/ 321779 w 9144000"/>
              <a:gd name="connsiteY78" fmla="*/ 4883778 h 5143500"/>
              <a:gd name="connsiteX79" fmla="*/ 304727 w 9144000"/>
              <a:gd name="connsiteY79" fmla="*/ 4883778 h 5143500"/>
              <a:gd name="connsiteX80" fmla="*/ 304727 w 9144000"/>
              <a:gd name="connsiteY80" fmla="*/ 4894222 h 5143500"/>
              <a:gd name="connsiteX81" fmla="*/ 360146 w 9144000"/>
              <a:gd name="connsiteY81" fmla="*/ 4894222 h 5143500"/>
              <a:gd name="connsiteX82" fmla="*/ 360146 w 9144000"/>
              <a:gd name="connsiteY82" fmla="*/ 4883778 h 5143500"/>
              <a:gd name="connsiteX83" fmla="*/ 342241 w 9144000"/>
              <a:gd name="connsiteY83" fmla="*/ 4883778 h 5143500"/>
              <a:gd name="connsiteX84" fmla="*/ 342241 w 9144000"/>
              <a:gd name="connsiteY84" fmla="*/ 4813653 h 5143500"/>
              <a:gd name="connsiteX85" fmla="*/ 360146 w 9144000"/>
              <a:gd name="connsiteY85" fmla="*/ 4813653 h 5143500"/>
              <a:gd name="connsiteX86" fmla="*/ 360146 w 9144000"/>
              <a:gd name="connsiteY86" fmla="*/ 4802782 h 5143500"/>
              <a:gd name="connsiteX87" fmla="*/ 342241 w 9144000"/>
              <a:gd name="connsiteY87" fmla="*/ 4802782 h 5143500"/>
              <a:gd name="connsiteX88" fmla="*/ 342241 w 9144000"/>
              <a:gd name="connsiteY88" fmla="*/ 4779976 h 5143500"/>
              <a:gd name="connsiteX89" fmla="*/ 358227 w 9144000"/>
              <a:gd name="connsiteY89" fmla="*/ 4746511 h 5143500"/>
              <a:gd name="connsiteX90" fmla="*/ 361851 w 9144000"/>
              <a:gd name="connsiteY90" fmla="*/ 4746938 h 5143500"/>
              <a:gd name="connsiteX91" fmla="*/ 361211 w 9144000"/>
              <a:gd name="connsiteY91" fmla="*/ 4748430 h 5143500"/>
              <a:gd name="connsiteX92" fmla="*/ 360146 w 9144000"/>
              <a:gd name="connsiteY92" fmla="*/ 4751840 h 5143500"/>
              <a:gd name="connsiteX93" fmla="*/ 370803 w 9144000"/>
              <a:gd name="connsiteY93" fmla="*/ 4763563 h 5143500"/>
              <a:gd name="connsiteX94" fmla="*/ 380608 w 9144000"/>
              <a:gd name="connsiteY94" fmla="*/ 4754611 h 5143500"/>
              <a:gd name="connsiteX95" fmla="*/ 360359 w 9144000"/>
              <a:gd name="connsiteY95" fmla="*/ 4738625 h 5143500"/>
              <a:gd name="connsiteX96" fmla="*/ 284266 w 9144000"/>
              <a:gd name="connsiteY96" fmla="*/ 4738412 h 5143500"/>
              <a:gd name="connsiteX97" fmla="*/ 245686 w 9144000"/>
              <a:gd name="connsiteY97" fmla="*/ 4794044 h 5143500"/>
              <a:gd name="connsiteX98" fmla="*/ 245686 w 9144000"/>
              <a:gd name="connsiteY98" fmla="*/ 4802782 h 5143500"/>
              <a:gd name="connsiteX99" fmla="*/ 228634 w 9144000"/>
              <a:gd name="connsiteY99" fmla="*/ 4802782 h 5143500"/>
              <a:gd name="connsiteX100" fmla="*/ 228634 w 9144000"/>
              <a:gd name="connsiteY100" fmla="*/ 4813653 h 5143500"/>
              <a:gd name="connsiteX101" fmla="*/ 245686 w 9144000"/>
              <a:gd name="connsiteY101" fmla="*/ 4813653 h 5143500"/>
              <a:gd name="connsiteX102" fmla="*/ 245686 w 9144000"/>
              <a:gd name="connsiteY102" fmla="*/ 4883565 h 5143500"/>
              <a:gd name="connsiteX103" fmla="*/ 228634 w 9144000"/>
              <a:gd name="connsiteY103" fmla="*/ 4883565 h 5143500"/>
              <a:gd name="connsiteX104" fmla="*/ 228634 w 9144000"/>
              <a:gd name="connsiteY104" fmla="*/ 4894009 h 5143500"/>
              <a:gd name="connsiteX105" fmla="*/ 284052 w 9144000"/>
              <a:gd name="connsiteY105" fmla="*/ 4894009 h 5143500"/>
              <a:gd name="connsiteX106" fmla="*/ 284052 w 9144000"/>
              <a:gd name="connsiteY106" fmla="*/ 4883565 h 5143500"/>
              <a:gd name="connsiteX107" fmla="*/ 266148 w 9144000"/>
              <a:gd name="connsiteY107" fmla="*/ 4883565 h 5143500"/>
              <a:gd name="connsiteX108" fmla="*/ 266148 w 9144000"/>
              <a:gd name="connsiteY108" fmla="*/ 4813440 h 5143500"/>
              <a:gd name="connsiteX109" fmla="*/ 284052 w 9144000"/>
              <a:gd name="connsiteY109" fmla="*/ 4813440 h 5143500"/>
              <a:gd name="connsiteX110" fmla="*/ 284052 w 9144000"/>
              <a:gd name="connsiteY110" fmla="*/ 4802569 h 5143500"/>
              <a:gd name="connsiteX111" fmla="*/ 266148 w 9144000"/>
              <a:gd name="connsiteY111" fmla="*/ 4802569 h 5143500"/>
              <a:gd name="connsiteX112" fmla="*/ 266148 w 9144000"/>
              <a:gd name="connsiteY112" fmla="*/ 4779763 h 5143500"/>
              <a:gd name="connsiteX113" fmla="*/ 282134 w 9144000"/>
              <a:gd name="connsiteY113" fmla="*/ 4746298 h 5143500"/>
              <a:gd name="connsiteX114" fmla="*/ 285758 w 9144000"/>
              <a:gd name="connsiteY114" fmla="*/ 4746725 h 5143500"/>
              <a:gd name="connsiteX115" fmla="*/ 285118 w 9144000"/>
              <a:gd name="connsiteY115" fmla="*/ 4748217 h 5143500"/>
              <a:gd name="connsiteX116" fmla="*/ 284052 w 9144000"/>
              <a:gd name="connsiteY116" fmla="*/ 4751627 h 5143500"/>
              <a:gd name="connsiteX117" fmla="*/ 294710 w 9144000"/>
              <a:gd name="connsiteY117" fmla="*/ 4763350 h 5143500"/>
              <a:gd name="connsiteX118" fmla="*/ 304515 w 9144000"/>
              <a:gd name="connsiteY118" fmla="*/ 4754398 h 5143500"/>
              <a:gd name="connsiteX119" fmla="*/ 284266 w 9144000"/>
              <a:gd name="connsiteY119" fmla="*/ 4738412 h 5143500"/>
              <a:gd name="connsiteX120" fmla="*/ 603346 w 9144000"/>
              <a:gd name="connsiteY120" fmla="*/ 4735854 h 5143500"/>
              <a:gd name="connsiteX121" fmla="*/ 601427 w 9144000"/>
              <a:gd name="connsiteY121" fmla="*/ 4736280 h 5143500"/>
              <a:gd name="connsiteX122" fmla="*/ 576916 w 9144000"/>
              <a:gd name="connsiteY122" fmla="*/ 4738199 h 5143500"/>
              <a:gd name="connsiteX123" fmla="*/ 565832 w 9144000"/>
              <a:gd name="connsiteY123" fmla="*/ 4738199 h 5143500"/>
              <a:gd name="connsiteX124" fmla="*/ 565832 w 9144000"/>
              <a:gd name="connsiteY124" fmla="*/ 4748643 h 5143500"/>
              <a:gd name="connsiteX125" fmla="*/ 582884 w 9144000"/>
              <a:gd name="connsiteY125" fmla="*/ 4748643 h 5143500"/>
              <a:gd name="connsiteX126" fmla="*/ 582884 w 9144000"/>
              <a:gd name="connsiteY126" fmla="*/ 4883565 h 5143500"/>
              <a:gd name="connsiteX127" fmla="*/ 565832 w 9144000"/>
              <a:gd name="connsiteY127" fmla="*/ 4883565 h 5143500"/>
              <a:gd name="connsiteX128" fmla="*/ 565832 w 9144000"/>
              <a:gd name="connsiteY128" fmla="*/ 4894009 h 5143500"/>
              <a:gd name="connsiteX129" fmla="*/ 620398 w 9144000"/>
              <a:gd name="connsiteY129" fmla="*/ 4894009 h 5143500"/>
              <a:gd name="connsiteX130" fmla="*/ 620398 w 9144000"/>
              <a:gd name="connsiteY130" fmla="*/ 4883565 h 5143500"/>
              <a:gd name="connsiteX131" fmla="*/ 603346 w 9144000"/>
              <a:gd name="connsiteY131" fmla="*/ 4883565 h 5143500"/>
              <a:gd name="connsiteX132" fmla="*/ 603346 w 9144000"/>
              <a:gd name="connsiteY132" fmla="*/ 4735854 h 5143500"/>
              <a:gd name="connsiteX133" fmla="*/ 763632 w 9144000"/>
              <a:gd name="connsiteY133" fmla="*/ 4712195 h 5143500"/>
              <a:gd name="connsiteX134" fmla="*/ 761927 w 9144000"/>
              <a:gd name="connsiteY134" fmla="*/ 4713047 h 5143500"/>
              <a:gd name="connsiteX135" fmla="*/ 762566 w 9144000"/>
              <a:gd name="connsiteY135" fmla="*/ 4714326 h 5143500"/>
              <a:gd name="connsiteX136" fmla="*/ 762779 w 9144000"/>
              <a:gd name="connsiteY136" fmla="*/ 4714539 h 5143500"/>
              <a:gd name="connsiteX137" fmla="*/ 762353 w 9144000"/>
              <a:gd name="connsiteY137" fmla="*/ 4714752 h 5143500"/>
              <a:gd name="connsiteX138" fmla="*/ 762353 w 9144000"/>
              <a:gd name="connsiteY138" fmla="*/ 4715605 h 5143500"/>
              <a:gd name="connsiteX139" fmla="*/ 761927 w 9144000"/>
              <a:gd name="connsiteY139" fmla="*/ 4715392 h 5143500"/>
              <a:gd name="connsiteX140" fmla="*/ 760009 w 9144000"/>
              <a:gd name="connsiteY140" fmla="*/ 4716244 h 5143500"/>
              <a:gd name="connsiteX141" fmla="*/ 759795 w 9144000"/>
              <a:gd name="connsiteY141" fmla="*/ 4718163 h 5143500"/>
              <a:gd name="connsiteX142" fmla="*/ 764485 w 9144000"/>
              <a:gd name="connsiteY142" fmla="*/ 4718589 h 5143500"/>
              <a:gd name="connsiteX143" fmla="*/ 763845 w 9144000"/>
              <a:gd name="connsiteY143" fmla="*/ 4720294 h 5143500"/>
              <a:gd name="connsiteX144" fmla="*/ 763206 w 9144000"/>
              <a:gd name="connsiteY144" fmla="*/ 4721147 h 5143500"/>
              <a:gd name="connsiteX145" fmla="*/ 763419 w 9144000"/>
              <a:gd name="connsiteY145" fmla="*/ 4723065 h 5143500"/>
              <a:gd name="connsiteX146" fmla="*/ 763206 w 9144000"/>
              <a:gd name="connsiteY146" fmla="*/ 4724983 h 5143500"/>
              <a:gd name="connsiteX147" fmla="*/ 761927 w 9144000"/>
              <a:gd name="connsiteY147" fmla="*/ 4731378 h 5143500"/>
              <a:gd name="connsiteX148" fmla="*/ 759582 w 9144000"/>
              <a:gd name="connsiteY148" fmla="*/ 4732657 h 5143500"/>
              <a:gd name="connsiteX149" fmla="*/ 756598 w 9144000"/>
              <a:gd name="connsiteY149" fmla="*/ 4732870 h 5143500"/>
              <a:gd name="connsiteX150" fmla="*/ 758090 w 9144000"/>
              <a:gd name="connsiteY150" fmla="*/ 4730099 h 5143500"/>
              <a:gd name="connsiteX151" fmla="*/ 757238 w 9144000"/>
              <a:gd name="connsiteY151" fmla="*/ 4728820 h 5143500"/>
              <a:gd name="connsiteX152" fmla="*/ 758303 w 9144000"/>
              <a:gd name="connsiteY152" fmla="*/ 4726475 h 5143500"/>
              <a:gd name="connsiteX153" fmla="*/ 758517 w 9144000"/>
              <a:gd name="connsiteY153" fmla="*/ 4723705 h 5143500"/>
              <a:gd name="connsiteX154" fmla="*/ 757877 w 9144000"/>
              <a:gd name="connsiteY154" fmla="*/ 4721147 h 5143500"/>
              <a:gd name="connsiteX155" fmla="*/ 754467 w 9144000"/>
              <a:gd name="connsiteY155" fmla="*/ 4717097 h 5143500"/>
              <a:gd name="connsiteX156" fmla="*/ 750843 w 9144000"/>
              <a:gd name="connsiteY156" fmla="*/ 4716244 h 5143500"/>
              <a:gd name="connsiteX157" fmla="*/ 747646 w 9144000"/>
              <a:gd name="connsiteY157" fmla="*/ 4713473 h 5143500"/>
              <a:gd name="connsiteX158" fmla="*/ 745088 w 9144000"/>
              <a:gd name="connsiteY158" fmla="*/ 4713260 h 5143500"/>
              <a:gd name="connsiteX159" fmla="*/ 745728 w 9144000"/>
              <a:gd name="connsiteY159" fmla="*/ 4714113 h 5143500"/>
              <a:gd name="connsiteX160" fmla="*/ 742104 w 9144000"/>
              <a:gd name="connsiteY160" fmla="*/ 4714113 h 5143500"/>
              <a:gd name="connsiteX161" fmla="*/ 742530 w 9144000"/>
              <a:gd name="connsiteY161" fmla="*/ 4714539 h 5143500"/>
              <a:gd name="connsiteX162" fmla="*/ 735070 w 9144000"/>
              <a:gd name="connsiteY162" fmla="*/ 4719868 h 5143500"/>
              <a:gd name="connsiteX163" fmla="*/ 735284 w 9144000"/>
              <a:gd name="connsiteY163" fmla="*/ 4729673 h 5143500"/>
              <a:gd name="connsiteX164" fmla="*/ 736349 w 9144000"/>
              <a:gd name="connsiteY164" fmla="*/ 4728181 h 5143500"/>
              <a:gd name="connsiteX165" fmla="*/ 737415 w 9144000"/>
              <a:gd name="connsiteY165" fmla="*/ 4730525 h 5143500"/>
              <a:gd name="connsiteX166" fmla="*/ 739120 w 9144000"/>
              <a:gd name="connsiteY166" fmla="*/ 4729246 h 5143500"/>
              <a:gd name="connsiteX167" fmla="*/ 739546 w 9144000"/>
              <a:gd name="connsiteY167" fmla="*/ 4729673 h 5143500"/>
              <a:gd name="connsiteX168" fmla="*/ 740186 w 9144000"/>
              <a:gd name="connsiteY168" fmla="*/ 4730312 h 5143500"/>
              <a:gd name="connsiteX169" fmla="*/ 737415 w 9144000"/>
              <a:gd name="connsiteY169" fmla="*/ 4733722 h 5143500"/>
              <a:gd name="connsiteX170" fmla="*/ 739760 w 9144000"/>
              <a:gd name="connsiteY170" fmla="*/ 4737559 h 5143500"/>
              <a:gd name="connsiteX171" fmla="*/ 744449 w 9144000"/>
              <a:gd name="connsiteY171" fmla="*/ 4739904 h 5143500"/>
              <a:gd name="connsiteX172" fmla="*/ 744022 w 9144000"/>
              <a:gd name="connsiteY172" fmla="*/ 4737772 h 5143500"/>
              <a:gd name="connsiteX173" fmla="*/ 747220 w 9144000"/>
              <a:gd name="connsiteY173" fmla="*/ 4740117 h 5143500"/>
              <a:gd name="connsiteX174" fmla="*/ 749138 w 9144000"/>
              <a:gd name="connsiteY174" fmla="*/ 4742248 h 5143500"/>
              <a:gd name="connsiteX175" fmla="*/ 749564 w 9144000"/>
              <a:gd name="connsiteY175" fmla="*/ 4741609 h 5143500"/>
              <a:gd name="connsiteX176" fmla="*/ 750417 w 9144000"/>
              <a:gd name="connsiteY176" fmla="*/ 4742035 h 5143500"/>
              <a:gd name="connsiteX177" fmla="*/ 750630 w 9144000"/>
              <a:gd name="connsiteY177" fmla="*/ 4742674 h 5143500"/>
              <a:gd name="connsiteX178" fmla="*/ 749778 w 9144000"/>
              <a:gd name="connsiteY178" fmla="*/ 4743101 h 5143500"/>
              <a:gd name="connsiteX179" fmla="*/ 752335 w 9144000"/>
              <a:gd name="connsiteY179" fmla="*/ 4745446 h 5143500"/>
              <a:gd name="connsiteX180" fmla="*/ 753401 w 9144000"/>
              <a:gd name="connsiteY180" fmla="*/ 4748216 h 5143500"/>
              <a:gd name="connsiteX181" fmla="*/ 752975 w 9144000"/>
              <a:gd name="connsiteY181" fmla="*/ 4752053 h 5143500"/>
              <a:gd name="connsiteX182" fmla="*/ 750843 w 9144000"/>
              <a:gd name="connsiteY182" fmla="*/ 4756742 h 5143500"/>
              <a:gd name="connsiteX183" fmla="*/ 750204 w 9144000"/>
              <a:gd name="connsiteY183" fmla="*/ 4758021 h 5143500"/>
              <a:gd name="connsiteX184" fmla="*/ 748925 w 9144000"/>
              <a:gd name="connsiteY184" fmla="*/ 4759300 h 5143500"/>
              <a:gd name="connsiteX185" fmla="*/ 747220 w 9144000"/>
              <a:gd name="connsiteY185" fmla="*/ 4759727 h 5143500"/>
              <a:gd name="connsiteX186" fmla="*/ 746580 w 9144000"/>
              <a:gd name="connsiteY186" fmla="*/ 4760792 h 5143500"/>
              <a:gd name="connsiteX187" fmla="*/ 750417 w 9144000"/>
              <a:gd name="connsiteY187" fmla="*/ 4761005 h 5143500"/>
              <a:gd name="connsiteX188" fmla="*/ 754254 w 9144000"/>
              <a:gd name="connsiteY188" fmla="*/ 4762923 h 5143500"/>
              <a:gd name="connsiteX189" fmla="*/ 754254 w 9144000"/>
              <a:gd name="connsiteY189" fmla="*/ 4761431 h 5143500"/>
              <a:gd name="connsiteX190" fmla="*/ 752335 w 9144000"/>
              <a:gd name="connsiteY190" fmla="*/ 4759939 h 5143500"/>
              <a:gd name="connsiteX191" fmla="*/ 752548 w 9144000"/>
              <a:gd name="connsiteY191" fmla="*/ 4758661 h 5143500"/>
              <a:gd name="connsiteX192" fmla="*/ 756598 w 9144000"/>
              <a:gd name="connsiteY192" fmla="*/ 4751627 h 5143500"/>
              <a:gd name="connsiteX193" fmla="*/ 758090 w 9144000"/>
              <a:gd name="connsiteY193" fmla="*/ 4750987 h 5143500"/>
              <a:gd name="connsiteX194" fmla="*/ 759369 w 9144000"/>
              <a:gd name="connsiteY194" fmla="*/ 4750135 h 5143500"/>
              <a:gd name="connsiteX195" fmla="*/ 762353 w 9144000"/>
              <a:gd name="connsiteY195" fmla="*/ 4751840 h 5143500"/>
              <a:gd name="connsiteX196" fmla="*/ 765337 w 9144000"/>
              <a:gd name="connsiteY196" fmla="*/ 4756103 h 5143500"/>
              <a:gd name="connsiteX197" fmla="*/ 766403 w 9144000"/>
              <a:gd name="connsiteY197" fmla="*/ 4758021 h 5143500"/>
              <a:gd name="connsiteX198" fmla="*/ 766829 w 9144000"/>
              <a:gd name="connsiteY198" fmla="*/ 4759300 h 5143500"/>
              <a:gd name="connsiteX199" fmla="*/ 765550 w 9144000"/>
              <a:gd name="connsiteY199" fmla="*/ 4760579 h 5143500"/>
              <a:gd name="connsiteX200" fmla="*/ 766190 w 9144000"/>
              <a:gd name="connsiteY200" fmla="*/ 4761858 h 5143500"/>
              <a:gd name="connsiteX201" fmla="*/ 769174 w 9144000"/>
              <a:gd name="connsiteY201" fmla="*/ 4759300 h 5143500"/>
              <a:gd name="connsiteX202" fmla="*/ 772584 w 9144000"/>
              <a:gd name="connsiteY202" fmla="*/ 4757808 h 5143500"/>
              <a:gd name="connsiteX203" fmla="*/ 771945 w 9144000"/>
              <a:gd name="connsiteY203" fmla="*/ 4756742 h 5143500"/>
              <a:gd name="connsiteX204" fmla="*/ 769813 w 9144000"/>
              <a:gd name="connsiteY204" fmla="*/ 4757382 h 5143500"/>
              <a:gd name="connsiteX205" fmla="*/ 768321 w 9144000"/>
              <a:gd name="connsiteY205" fmla="*/ 4756955 h 5143500"/>
              <a:gd name="connsiteX206" fmla="*/ 764485 w 9144000"/>
              <a:gd name="connsiteY206" fmla="*/ 4750348 h 5143500"/>
              <a:gd name="connsiteX207" fmla="*/ 765337 w 9144000"/>
              <a:gd name="connsiteY207" fmla="*/ 4747577 h 5143500"/>
              <a:gd name="connsiteX208" fmla="*/ 771945 w 9144000"/>
              <a:gd name="connsiteY208" fmla="*/ 4744380 h 5143500"/>
              <a:gd name="connsiteX209" fmla="*/ 775994 w 9144000"/>
              <a:gd name="connsiteY209" fmla="*/ 4736920 h 5143500"/>
              <a:gd name="connsiteX210" fmla="*/ 773437 w 9144000"/>
              <a:gd name="connsiteY210" fmla="*/ 4725197 h 5143500"/>
              <a:gd name="connsiteX211" fmla="*/ 774502 w 9144000"/>
              <a:gd name="connsiteY211" fmla="*/ 4723491 h 5143500"/>
              <a:gd name="connsiteX212" fmla="*/ 770240 w 9144000"/>
              <a:gd name="connsiteY212" fmla="*/ 4717949 h 5143500"/>
              <a:gd name="connsiteX213" fmla="*/ 772371 w 9144000"/>
              <a:gd name="connsiteY213" fmla="*/ 4714752 h 5143500"/>
              <a:gd name="connsiteX214" fmla="*/ 769600 w 9144000"/>
              <a:gd name="connsiteY214" fmla="*/ 4715179 h 5143500"/>
              <a:gd name="connsiteX215" fmla="*/ 767255 w 9144000"/>
              <a:gd name="connsiteY215" fmla="*/ 4712195 h 5143500"/>
              <a:gd name="connsiteX216" fmla="*/ 765763 w 9144000"/>
              <a:gd name="connsiteY216" fmla="*/ 4713047 h 5143500"/>
              <a:gd name="connsiteX217" fmla="*/ 763632 w 9144000"/>
              <a:gd name="connsiteY217" fmla="*/ 4712195 h 5143500"/>
              <a:gd name="connsiteX218" fmla="*/ 757024 w 9144000"/>
              <a:gd name="connsiteY218" fmla="*/ 4702390 h 5143500"/>
              <a:gd name="connsiteX219" fmla="*/ 790062 w 9144000"/>
              <a:gd name="connsiteY219" fmla="*/ 4735428 h 5143500"/>
              <a:gd name="connsiteX220" fmla="*/ 757024 w 9144000"/>
              <a:gd name="connsiteY220" fmla="*/ 4768466 h 5143500"/>
              <a:gd name="connsiteX221" fmla="*/ 723987 w 9144000"/>
              <a:gd name="connsiteY221" fmla="*/ 4735428 h 5143500"/>
              <a:gd name="connsiteX222" fmla="*/ 757024 w 9144000"/>
              <a:gd name="connsiteY222" fmla="*/ 4702390 h 5143500"/>
              <a:gd name="connsiteX223" fmla="*/ 757024 w 9144000"/>
              <a:gd name="connsiteY223" fmla="*/ 4695143 h 5143500"/>
              <a:gd name="connsiteX224" fmla="*/ 716740 w 9144000"/>
              <a:gd name="connsiteY224" fmla="*/ 4735428 h 5143500"/>
              <a:gd name="connsiteX225" fmla="*/ 757024 w 9144000"/>
              <a:gd name="connsiteY225" fmla="*/ 4775713 h 5143500"/>
              <a:gd name="connsiteX226" fmla="*/ 797309 w 9144000"/>
              <a:gd name="connsiteY226" fmla="*/ 4735428 h 5143500"/>
              <a:gd name="connsiteX227" fmla="*/ 757024 w 9144000"/>
              <a:gd name="connsiteY227" fmla="*/ 4695143 h 5143500"/>
              <a:gd name="connsiteX228" fmla="*/ 0 w 9144000"/>
              <a:gd name="connsiteY228" fmla="*/ 0 h 5143500"/>
              <a:gd name="connsiteX229" fmla="*/ 9144000 w 9144000"/>
              <a:gd name="connsiteY229" fmla="*/ 0 h 5143500"/>
              <a:gd name="connsiteX230" fmla="*/ 9144000 w 9144000"/>
              <a:gd name="connsiteY230" fmla="*/ 5143500 h 5143500"/>
              <a:gd name="connsiteX231" fmla="*/ 0 w 9144000"/>
              <a:gd name="connsiteY23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144000" h="5143500">
                <a:moveTo>
                  <a:pt x="423450" y="4895075"/>
                </a:moveTo>
                <a:cubicBezTo>
                  <a:pt x="452012" y="4895075"/>
                  <a:pt x="453930" y="4901896"/>
                  <a:pt x="453930" y="4912979"/>
                </a:cubicBezTo>
                <a:cubicBezTo>
                  <a:pt x="453930" y="4917029"/>
                  <a:pt x="452012" y="4935999"/>
                  <a:pt x="416416" y="4935999"/>
                </a:cubicBezTo>
                <a:cubicBezTo>
                  <a:pt x="404906" y="4935999"/>
                  <a:pt x="391691" y="4931523"/>
                  <a:pt x="391691" y="4918734"/>
                </a:cubicBezTo>
                <a:cubicBezTo>
                  <a:pt x="391691" y="4911061"/>
                  <a:pt x="399578" y="4895075"/>
                  <a:pt x="423450" y="4895075"/>
                </a:cubicBezTo>
                <a:close/>
                <a:moveTo>
                  <a:pt x="515529" y="4808537"/>
                </a:moveTo>
                <a:cubicBezTo>
                  <a:pt x="534926" y="4808537"/>
                  <a:pt x="536418" y="4826868"/>
                  <a:pt x="536418" y="4848822"/>
                </a:cubicBezTo>
                <a:cubicBezTo>
                  <a:pt x="536418" y="4870989"/>
                  <a:pt x="534926" y="4889320"/>
                  <a:pt x="515529" y="4889320"/>
                </a:cubicBezTo>
                <a:cubicBezTo>
                  <a:pt x="496133" y="4889320"/>
                  <a:pt x="494641" y="4870989"/>
                  <a:pt x="494641" y="4848822"/>
                </a:cubicBezTo>
                <a:cubicBezTo>
                  <a:pt x="494641" y="4826868"/>
                  <a:pt x="496133" y="4808537"/>
                  <a:pt x="515529" y="4808537"/>
                </a:cubicBezTo>
                <a:close/>
                <a:moveTo>
                  <a:pt x="416843" y="4808537"/>
                </a:moveTo>
                <a:cubicBezTo>
                  <a:pt x="426221" y="4808537"/>
                  <a:pt x="430271" y="4815571"/>
                  <a:pt x="430271" y="4831344"/>
                </a:cubicBezTo>
                <a:cubicBezTo>
                  <a:pt x="430271" y="4845199"/>
                  <a:pt x="429205" y="4855003"/>
                  <a:pt x="414498" y="4855003"/>
                </a:cubicBezTo>
                <a:cubicBezTo>
                  <a:pt x="406185" y="4855003"/>
                  <a:pt x="401922" y="4847756"/>
                  <a:pt x="401922" y="4833262"/>
                </a:cubicBezTo>
                <a:cubicBezTo>
                  <a:pt x="401922" y="4812587"/>
                  <a:pt x="407251" y="4808537"/>
                  <a:pt x="416843" y="4808537"/>
                </a:cubicBezTo>
                <a:close/>
                <a:moveTo>
                  <a:pt x="515529" y="4801077"/>
                </a:moveTo>
                <a:cubicBezTo>
                  <a:pt x="490591" y="4801077"/>
                  <a:pt x="471195" y="4822179"/>
                  <a:pt x="471195" y="4849035"/>
                </a:cubicBezTo>
                <a:cubicBezTo>
                  <a:pt x="471195" y="4876105"/>
                  <a:pt x="490591" y="4897206"/>
                  <a:pt x="515529" y="4897206"/>
                </a:cubicBezTo>
                <a:cubicBezTo>
                  <a:pt x="540467" y="4897206"/>
                  <a:pt x="559864" y="4876105"/>
                  <a:pt x="559864" y="4849035"/>
                </a:cubicBezTo>
                <a:cubicBezTo>
                  <a:pt x="559864" y="4821966"/>
                  <a:pt x="540467" y="4801077"/>
                  <a:pt x="515529" y="4801077"/>
                </a:cubicBezTo>
                <a:close/>
                <a:moveTo>
                  <a:pt x="414711" y="4801077"/>
                </a:moveTo>
                <a:cubicBezTo>
                  <a:pt x="392757" y="4801077"/>
                  <a:pt x="381247" y="4817276"/>
                  <a:pt x="381247" y="4833262"/>
                </a:cubicBezTo>
                <a:cubicBezTo>
                  <a:pt x="381247" y="4844133"/>
                  <a:pt x="385936" y="4852232"/>
                  <a:pt x="395528" y="4857987"/>
                </a:cubicBezTo>
                <a:cubicBezTo>
                  <a:pt x="382526" y="4860758"/>
                  <a:pt x="375705" y="4866726"/>
                  <a:pt x="375705" y="4875892"/>
                </a:cubicBezTo>
                <a:cubicBezTo>
                  <a:pt x="375705" y="4890385"/>
                  <a:pt x="385723" y="4894009"/>
                  <a:pt x="395741" y="4895714"/>
                </a:cubicBezTo>
                <a:cubicBezTo>
                  <a:pt x="381247" y="4900617"/>
                  <a:pt x="374000" y="4908503"/>
                  <a:pt x="374000" y="4920013"/>
                </a:cubicBezTo>
                <a:cubicBezTo>
                  <a:pt x="374000" y="4928539"/>
                  <a:pt x="383165" y="4944738"/>
                  <a:pt x="418121" y="4944738"/>
                </a:cubicBezTo>
                <a:cubicBezTo>
                  <a:pt x="439649" y="4944738"/>
                  <a:pt x="464587" y="4934720"/>
                  <a:pt x="464587" y="4906158"/>
                </a:cubicBezTo>
                <a:cubicBezTo>
                  <a:pt x="464587" y="4898485"/>
                  <a:pt x="462456" y="4892304"/>
                  <a:pt x="457980" y="4887189"/>
                </a:cubicBezTo>
                <a:cubicBezTo>
                  <a:pt x="450733" y="4878236"/>
                  <a:pt x="444552" y="4876957"/>
                  <a:pt x="413859" y="4876957"/>
                </a:cubicBezTo>
                <a:lnTo>
                  <a:pt x="390199" y="4876957"/>
                </a:lnTo>
                <a:cubicBezTo>
                  <a:pt x="387641" y="4876957"/>
                  <a:pt x="385936" y="4875465"/>
                  <a:pt x="385936" y="4873973"/>
                </a:cubicBezTo>
                <a:cubicBezTo>
                  <a:pt x="385936" y="4866087"/>
                  <a:pt x="400217" y="4864382"/>
                  <a:pt x="416629" y="4862676"/>
                </a:cubicBezTo>
                <a:lnTo>
                  <a:pt x="426860" y="4861398"/>
                </a:lnTo>
                <a:cubicBezTo>
                  <a:pt x="431549" y="4860971"/>
                  <a:pt x="450520" y="4854364"/>
                  <a:pt x="450520" y="4832196"/>
                </a:cubicBezTo>
                <a:cubicBezTo>
                  <a:pt x="450520" y="4828147"/>
                  <a:pt x="449241" y="4824310"/>
                  <a:pt x="448388" y="4821539"/>
                </a:cubicBezTo>
                <a:cubicBezTo>
                  <a:pt x="447962" y="4820047"/>
                  <a:pt x="447536" y="4818555"/>
                  <a:pt x="447536" y="4817916"/>
                </a:cubicBezTo>
                <a:cubicBezTo>
                  <a:pt x="447536" y="4816637"/>
                  <a:pt x="449241" y="4814505"/>
                  <a:pt x="450520" y="4814292"/>
                </a:cubicBezTo>
                <a:cubicBezTo>
                  <a:pt x="450733" y="4814505"/>
                  <a:pt x="451372" y="4815145"/>
                  <a:pt x="451585" y="4815784"/>
                </a:cubicBezTo>
                <a:cubicBezTo>
                  <a:pt x="453077" y="4817916"/>
                  <a:pt x="455209" y="4820900"/>
                  <a:pt x="458193" y="4820900"/>
                </a:cubicBezTo>
                <a:cubicBezTo>
                  <a:pt x="463308" y="4820900"/>
                  <a:pt x="466932" y="4816850"/>
                  <a:pt x="466932" y="4810882"/>
                </a:cubicBezTo>
                <a:cubicBezTo>
                  <a:pt x="466932" y="4804061"/>
                  <a:pt x="461390" y="4801717"/>
                  <a:pt x="456701" y="4801717"/>
                </a:cubicBezTo>
                <a:cubicBezTo>
                  <a:pt x="449241" y="4801717"/>
                  <a:pt x="444552" y="4808111"/>
                  <a:pt x="442207" y="4812587"/>
                </a:cubicBezTo>
                <a:cubicBezTo>
                  <a:pt x="436025" y="4804914"/>
                  <a:pt x="427073" y="4801077"/>
                  <a:pt x="414711" y="4801077"/>
                </a:cubicBezTo>
                <a:close/>
                <a:moveTo>
                  <a:pt x="883527" y="4760478"/>
                </a:moveTo>
                <a:lnTo>
                  <a:pt x="883527" y="4890078"/>
                </a:lnTo>
                <a:lnTo>
                  <a:pt x="890727" y="4890078"/>
                </a:lnTo>
                <a:lnTo>
                  <a:pt x="890727" y="4760478"/>
                </a:lnTo>
                <a:close/>
                <a:moveTo>
                  <a:pt x="685407" y="4738625"/>
                </a:moveTo>
                <a:cubicBezTo>
                  <a:pt x="660895" y="4738625"/>
                  <a:pt x="646828" y="4758661"/>
                  <a:pt x="646828" y="4794043"/>
                </a:cubicBezTo>
                <a:cubicBezTo>
                  <a:pt x="646828" y="4794043"/>
                  <a:pt x="646828" y="4800437"/>
                  <a:pt x="646828" y="4802782"/>
                </a:cubicBezTo>
                <a:cubicBezTo>
                  <a:pt x="644270" y="4802782"/>
                  <a:pt x="629776" y="4802782"/>
                  <a:pt x="629776" y="4802782"/>
                </a:cubicBezTo>
                <a:lnTo>
                  <a:pt x="629776" y="4813653"/>
                </a:lnTo>
                <a:cubicBezTo>
                  <a:pt x="629776" y="4813653"/>
                  <a:pt x="644270" y="4813653"/>
                  <a:pt x="646828" y="4813653"/>
                </a:cubicBezTo>
                <a:cubicBezTo>
                  <a:pt x="646828" y="4816637"/>
                  <a:pt x="646828" y="4880794"/>
                  <a:pt x="646828" y="4883778"/>
                </a:cubicBezTo>
                <a:cubicBezTo>
                  <a:pt x="644270" y="4883778"/>
                  <a:pt x="629776" y="4883778"/>
                  <a:pt x="629776" y="4883778"/>
                </a:cubicBezTo>
                <a:lnTo>
                  <a:pt x="629776" y="4894222"/>
                </a:lnTo>
                <a:lnTo>
                  <a:pt x="685194" y="4894222"/>
                </a:lnTo>
                <a:lnTo>
                  <a:pt x="685194" y="4883778"/>
                </a:lnTo>
                <a:cubicBezTo>
                  <a:pt x="685194" y="4883778"/>
                  <a:pt x="669847" y="4883778"/>
                  <a:pt x="667290" y="4883778"/>
                </a:cubicBezTo>
                <a:cubicBezTo>
                  <a:pt x="667290" y="4880794"/>
                  <a:pt x="667290" y="4816637"/>
                  <a:pt x="667290" y="4813653"/>
                </a:cubicBezTo>
                <a:cubicBezTo>
                  <a:pt x="669847" y="4813653"/>
                  <a:pt x="685194" y="4813653"/>
                  <a:pt x="685194" y="4813653"/>
                </a:cubicBezTo>
                <a:lnTo>
                  <a:pt x="685194" y="4802782"/>
                </a:lnTo>
                <a:cubicBezTo>
                  <a:pt x="685194" y="4802782"/>
                  <a:pt x="669847" y="4802782"/>
                  <a:pt x="667290" y="4802782"/>
                </a:cubicBezTo>
                <a:cubicBezTo>
                  <a:pt x="667290" y="4800011"/>
                  <a:pt x="667290" y="4779976"/>
                  <a:pt x="667290" y="4779976"/>
                </a:cubicBezTo>
                <a:cubicBezTo>
                  <a:pt x="667290" y="4759300"/>
                  <a:pt x="673471" y="4746511"/>
                  <a:pt x="683276" y="4746511"/>
                </a:cubicBezTo>
                <a:cubicBezTo>
                  <a:pt x="684768" y="4746511"/>
                  <a:pt x="686260" y="4746724"/>
                  <a:pt x="686899" y="4746938"/>
                </a:cubicBezTo>
                <a:cubicBezTo>
                  <a:pt x="686686" y="4747577"/>
                  <a:pt x="686686" y="4748003"/>
                  <a:pt x="686260" y="4748430"/>
                </a:cubicBezTo>
                <a:cubicBezTo>
                  <a:pt x="685833" y="4749282"/>
                  <a:pt x="685194" y="4750135"/>
                  <a:pt x="685194" y="4751840"/>
                </a:cubicBezTo>
                <a:cubicBezTo>
                  <a:pt x="685194" y="4759087"/>
                  <a:pt x="689244" y="4763563"/>
                  <a:pt x="695852" y="4763563"/>
                </a:cubicBezTo>
                <a:cubicBezTo>
                  <a:pt x="700540" y="4763563"/>
                  <a:pt x="705656" y="4759939"/>
                  <a:pt x="705656" y="4754611"/>
                </a:cubicBezTo>
                <a:cubicBezTo>
                  <a:pt x="705656" y="4743527"/>
                  <a:pt x="695425" y="4738625"/>
                  <a:pt x="685407" y="4738625"/>
                </a:cubicBezTo>
                <a:close/>
                <a:moveTo>
                  <a:pt x="360359" y="4738625"/>
                </a:moveTo>
                <a:cubicBezTo>
                  <a:pt x="335847" y="4738625"/>
                  <a:pt x="321779" y="4758661"/>
                  <a:pt x="321779" y="4794043"/>
                </a:cubicBezTo>
                <a:cubicBezTo>
                  <a:pt x="321779" y="4794043"/>
                  <a:pt x="321779" y="4800437"/>
                  <a:pt x="321779" y="4802782"/>
                </a:cubicBezTo>
                <a:cubicBezTo>
                  <a:pt x="319221" y="4802782"/>
                  <a:pt x="304727" y="4802782"/>
                  <a:pt x="304727" y="4802782"/>
                </a:cubicBezTo>
                <a:lnTo>
                  <a:pt x="304727" y="4813653"/>
                </a:lnTo>
                <a:cubicBezTo>
                  <a:pt x="304727" y="4813653"/>
                  <a:pt x="319221" y="4813653"/>
                  <a:pt x="321779" y="4813653"/>
                </a:cubicBezTo>
                <a:cubicBezTo>
                  <a:pt x="321779" y="4816637"/>
                  <a:pt x="321779" y="4880794"/>
                  <a:pt x="321779" y="4883778"/>
                </a:cubicBezTo>
                <a:cubicBezTo>
                  <a:pt x="319221" y="4883778"/>
                  <a:pt x="304727" y="4883778"/>
                  <a:pt x="304727" y="4883778"/>
                </a:cubicBezTo>
                <a:lnTo>
                  <a:pt x="304727" y="4894222"/>
                </a:lnTo>
                <a:lnTo>
                  <a:pt x="360146" y="4894222"/>
                </a:lnTo>
                <a:lnTo>
                  <a:pt x="360146" y="4883778"/>
                </a:lnTo>
                <a:cubicBezTo>
                  <a:pt x="360146" y="4883778"/>
                  <a:pt x="344799" y="4883778"/>
                  <a:pt x="342241" y="4883778"/>
                </a:cubicBezTo>
                <a:cubicBezTo>
                  <a:pt x="342241" y="4880794"/>
                  <a:pt x="342241" y="4816637"/>
                  <a:pt x="342241" y="4813653"/>
                </a:cubicBezTo>
                <a:cubicBezTo>
                  <a:pt x="344799" y="4813653"/>
                  <a:pt x="360146" y="4813653"/>
                  <a:pt x="360146" y="4813653"/>
                </a:cubicBezTo>
                <a:lnTo>
                  <a:pt x="360146" y="4802782"/>
                </a:lnTo>
                <a:cubicBezTo>
                  <a:pt x="360146" y="4802782"/>
                  <a:pt x="344799" y="4802782"/>
                  <a:pt x="342241" y="4802782"/>
                </a:cubicBezTo>
                <a:cubicBezTo>
                  <a:pt x="342241" y="4800011"/>
                  <a:pt x="342241" y="4779976"/>
                  <a:pt x="342241" y="4779976"/>
                </a:cubicBezTo>
                <a:cubicBezTo>
                  <a:pt x="342241" y="4759300"/>
                  <a:pt x="348423" y="4746511"/>
                  <a:pt x="358227" y="4746511"/>
                </a:cubicBezTo>
                <a:cubicBezTo>
                  <a:pt x="359932" y="4746511"/>
                  <a:pt x="361211" y="4746724"/>
                  <a:pt x="361851" y="4746938"/>
                </a:cubicBezTo>
                <a:cubicBezTo>
                  <a:pt x="361638" y="4747577"/>
                  <a:pt x="361638" y="4748003"/>
                  <a:pt x="361211" y="4748430"/>
                </a:cubicBezTo>
                <a:cubicBezTo>
                  <a:pt x="360785" y="4749282"/>
                  <a:pt x="360146" y="4750135"/>
                  <a:pt x="360146" y="4751840"/>
                </a:cubicBezTo>
                <a:cubicBezTo>
                  <a:pt x="360146" y="4759087"/>
                  <a:pt x="364195" y="4763563"/>
                  <a:pt x="370803" y="4763563"/>
                </a:cubicBezTo>
                <a:cubicBezTo>
                  <a:pt x="375492" y="4763563"/>
                  <a:pt x="380608" y="4759939"/>
                  <a:pt x="380608" y="4754611"/>
                </a:cubicBezTo>
                <a:cubicBezTo>
                  <a:pt x="380608" y="4743527"/>
                  <a:pt x="370376" y="4738625"/>
                  <a:pt x="360359" y="4738625"/>
                </a:cubicBezTo>
                <a:close/>
                <a:moveTo>
                  <a:pt x="284266" y="4738412"/>
                </a:moveTo>
                <a:cubicBezTo>
                  <a:pt x="259753" y="4738625"/>
                  <a:pt x="245686" y="4758661"/>
                  <a:pt x="245686" y="4794044"/>
                </a:cubicBezTo>
                <a:cubicBezTo>
                  <a:pt x="245686" y="4794044"/>
                  <a:pt x="245686" y="4800438"/>
                  <a:pt x="245686" y="4802782"/>
                </a:cubicBezTo>
                <a:cubicBezTo>
                  <a:pt x="243128" y="4802782"/>
                  <a:pt x="228634" y="4802782"/>
                  <a:pt x="228634" y="4802782"/>
                </a:cubicBezTo>
                <a:lnTo>
                  <a:pt x="228634" y="4813653"/>
                </a:lnTo>
                <a:cubicBezTo>
                  <a:pt x="228634" y="4813653"/>
                  <a:pt x="243128" y="4813653"/>
                  <a:pt x="245686" y="4813653"/>
                </a:cubicBezTo>
                <a:cubicBezTo>
                  <a:pt x="245686" y="4816637"/>
                  <a:pt x="245686" y="4880581"/>
                  <a:pt x="245686" y="4883565"/>
                </a:cubicBezTo>
                <a:cubicBezTo>
                  <a:pt x="243128" y="4883565"/>
                  <a:pt x="228634" y="4883565"/>
                  <a:pt x="228634" y="4883565"/>
                </a:cubicBezTo>
                <a:lnTo>
                  <a:pt x="228634" y="4894009"/>
                </a:lnTo>
                <a:lnTo>
                  <a:pt x="284052" y="4894009"/>
                </a:lnTo>
                <a:lnTo>
                  <a:pt x="284052" y="4883565"/>
                </a:lnTo>
                <a:cubicBezTo>
                  <a:pt x="284052" y="4883565"/>
                  <a:pt x="268706" y="4883565"/>
                  <a:pt x="266148" y="4883565"/>
                </a:cubicBezTo>
                <a:cubicBezTo>
                  <a:pt x="266148" y="4880581"/>
                  <a:pt x="266148" y="4816424"/>
                  <a:pt x="266148" y="4813440"/>
                </a:cubicBezTo>
                <a:cubicBezTo>
                  <a:pt x="268706" y="4813440"/>
                  <a:pt x="284052" y="4813440"/>
                  <a:pt x="284052" y="4813440"/>
                </a:cubicBezTo>
                <a:lnTo>
                  <a:pt x="284052" y="4802569"/>
                </a:lnTo>
                <a:cubicBezTo>
                  <a:pt x="284052" y="4802569"/>
                  <a:pt x="268706" y="4802569"/>
                  <a:pt x="266148" y="4802569"/>
                </a:cubicBezTo>
                <a:cubicBezTo>
                  <a:pt x="266148" y="4799798"/>
                  <a:pt x="266148" y="4779763"/>
                  <a:pt x="266148" y="4779763"/>
                </a:cubicBezTo>
                <a:cubicBezTo>
                  <a:pt x="266148" y="4759087"/>
                  <a:pt x="272329" y="4746298"/>
                  <a:pt x="282134" y="4746298"/>
                </a:cubicBezTo>
                <a:cubicBezTo>
                  <a:pt x="283839" y="4746298"/>
                  <a:pt x="285118" y="4746512"/>
                  <a:pt x="285758" y="4746725"/>
                </a:cubicBezTo>
                <a:cubicBezTo>
                  <a:pt x="285544" y="4747364"/>
                  <a:pt x="285544" y="4747790"/>
                  <a:pt x="285118" y="4748217"/>
                </a:cubicBezTo>
                <a:cubicBezTo>
                  <a:pt x="284692" y="4749069"/>
                  <a:pt x="284052" y="4749922"/>
                  <a:pt x="284052" y="4751627"/>
                </a:cubicBezTo>
                <a:cubicBezTo>
                  <a:pt x="284052" y="4758874"/>
                  <a:pt x="288102" y="4763350"/>
                  <a:pt x="294710" y="4763350"/>
                </a:cubicBezTo>
                <a:cubicBezTo>
                  <a:pt x="299399" y="4763350"/>
                  <a:pt x="304515" y="4759727"/>
                  <a:pt x="304515" y="4754398"/>
                </a:cubicBezTo>
                <a:cubicBezTo>
                  <a:pt x="304515" y="4743314"/>
                  <a:pt x="294283" y="4738412"/>
                  <a:pt x="284266" y="4738412"/>
                </a:cubicBezTo>
                <a:close/>
                <a:moveTo>
                  <a:pt x="603346" y="4735854"/>
                </a:moveTo>
                <a:lnTo>
                  <a:pt x="601427" y="4736280"/>
                </a:lnTo>
                <a:cubicBezTo>
                  <a:pt x="594607" y="4737559"/>
                  <a:pt x="586720" y="4738199"/>
                  <a:pt x="576916" y="4738199"/>
                </a:cubicBezTo>
                <a:lnTo>
                  <a:pt x="565832" y="4738199"/>
                </a:lnTo>
                <a:lnTo>
                  <a:pt x="565832" y="4748643"/>
                </a:lnTo>
                <a:cubicBezTo>
                  <a:pt x="565832" y="4748643"/>
                  <a:pt x="580326" y="4748643"/>
                  <a:pt x="582884" y="4748643"/>
                </a:cubicBezTo>
                <a:cubicBezTo>
                  <a:pt x="582884" y="4751627"/>
                  <a:pt x="582884" y="4880581"/>
                  <a:pt x="582884" y="4883565"/>
                </a:cubicBezTo>
                <a:cubicBezTo>
                  <a:pt x="580326" y="4883565"/>
                  <a:pt x="565832" y="4883565"/>
                  <a:pt x="565832" y="4883565"/>
                </a:cubicBezTo>
                <a:lnTo>
                  <a:pt x="565832" y="4894009"/>
                </a:lnTo>
                <a:lnTo>
                  <a:pt x="620398" y="4894009"/>
                </a:lnTo>
                <a:lnTo>
                  <a:pt x="620398" y="4883565"/>
                </a:lnTo>
                <a:cubicBezTo>
                  <a:pt x="620398" y="4883565"/>
                  <a:pt x="605903" y="4883565"/>
                  <a:pt x="603346" y="4883565"/>
                </a:cubicBezTo>
                <a:cubicBezTo>
                  <a:pt x="603346" y="4880367"/>
                  <a:pt x="603346" y="4735854"/>
                  <a:pt x="603346" y="4735854"/>
                </a:cubicBezTo>
                <a:close/>
                <a:moveTo>
                  <a:pt x="763632" y="4712195"/>
                </a:moveTo>
                <a:cubicBezTo>
                  <a:pt x="762779" y="4712195"/>
                  <a:pt x="762140" y="4712195"/>
                  <a:pt x="761927" y="4713047"/>
                </a:cubicBezTo>
                <a:cubicBezTo>
                  <a:pt x="761714" y="4713473"/>
                  <a:pt x="762140" y="4713900"/>
                  <a:pt x="762566" y="4714326"/>
                </a:cubicBezTo>
                <a:cubicBezTo>
                  <a:pt x="762566" y="4714326"/>
                  <a:pt x="762779" y="4714539"/>
                  <a:pt x="762779" y="4714539"/>
                </a:cubicBezTo>
                <a:cubicBezTo>
                  <a:pt x="762566" y="4714539"/>
                  <a:pt x="762353" y="4714539"/>
                  <a:pt x="762353" y="4714752"/>
                </a:cubicBezTo>
                <a:cubicBezTo>
                  <a:pt x="762353" y="4714965"/>
                  <a:pt x="762353" y="4715392"/>
                  <a:pt x="762353" y="4715605"/>
                </a:cubicBezTo>
                <a:cubicBezTo>
                  <a:pt x="762353" y="4715605"/>
                  <a:pt x="762140" y="4715392"/>
                  <a:pt x="761927" y="4715392"/>
                </a:cubicBezTo>
                <a:cubicBezTo>
                  <a:pt x="761287" y="4715179"/>
                  <a:pt x="760222" y="4715818"/>
                  <a:pt x="760009" y="4716244"/>
                </a:cubicBezTo>
                <a:cubicBezTo>
                  <a:pt x="759582" y="4716671"/>
                  <a:pt x="759369" y="4717523"/>
                  <a:pt x="759795" y="4718163"/>
                </a:cubicBezTo>
                <a:cubicBezTo>
                  <a:pt x="761074" y="4720294"/>
                  <a:pt x="764485" y="4718589"/>
                  <a:pt x="764485" y="4718589"/>
                </a:cubicBezTo>
                <a:cubicBezTo>
                  <a:pt x="764485" y="4718589"/>
                  <a:pt x="764058" y="4719655"/>
                  <a:pt x="763845" y="4720294"/>
                </a:cubicBezTo>
                <a:cubicBezTo>
                  <a:pt x="763845" y="4720294"/>
                  <a:pt x="763632" y="4720507"/>
                  <a:pt x="763206" y="4721147"/>
                </a:cubicBezTo>
                <a:cubicBezTo>
                  <a:pt x="762779" y="4721999"/>
                  <a:pt x="763419" y="4723065"/>
                  <a:pt x="763419" y="4723065"/>
                </a:cubicBezTo>
                <a:cubicBezTo>
                  <a:pt x="763419" y="4723065"/>
                  <a:pt x="762993" y="4723917"/>
                  <a:pt x="763206" y="4724983"/>
                </a:cubicBezTo>
                <a:cubicBezTo>
                  <a:pt x="763206" y="4726049"/>
                  <a:pt x="763419" y="4730951"/>
                  <a:pt x="761927" y="4731378"/>
                </a:cubicBezTo>
                <a:cubicBezTo>
                  <a:pt x="761074" y="4731591"/>
                  <a:pt x="760009" y="4732444"/>
                  <a:pt x="759582" y="4732657"/>
                </a:cubicBezTo>
                <a:cubicBezTo>
                  <a:pt x="759156" y="4733083"/>
                  <a:pt x="756598" y="4733936"/>
                  <a:pt x="756598" y="4732870"/>
                </a:cubicBezTo>
                <a:cubicBezTo>
                  <a:pt x="756598" y="4731804"/>
                  <a:pt x="757877" y="4730525"/>
                  <a:pt x="758090" y="4730099"/>
                </a:cubicBezTo>
                <a:cubicBezTo>
                  <a:pt x="758303" y="4729673"/>
                  <a:pt x="757238" y="4728820"/>
                  <a:pt x="757238" y="4728820"/>
                </a:cubicBezTo>
                <a:cubicBezTo>
                  <a:pt x="757238" y="4728820"/>
                  <a:pt x="757877" y="4727967"/>
                  <a:pt x="758303" y="4726475"/>
                </a:cubicBezTo>
                <a:cubicBezTo>
                  <a:pt x="758517" y="4725409"/>
                  <a:pt x="758730" y="4724770"/>
                  <a:pt x="758517" y="4723705"/>
                </a:cubicBezTo>
                <a:cubicBezTo>
                  <a:pt x="758517" y="4722425"/>
                  <a:pt x="757877" y="4721147"/>
                  <a:pt x="757877" y="4721147"/>
                </a:cubicBezTo>
                <a:cubicBezTo>
                  <a:pt x="757877" y="4721147"/>
                  <a:pt x="757024" y="4718376"/>
                  <a:pt x="754467" y="4717097"/>
                </a:cubicBezTo>
                <a:cubicBezTo>
                  <a:pt x="752548" y="4716031"/>
                  <a:pt x="750843" y="4716244"/>
                  <a:pt x="750843" y="4716244"/>
                </a:cubicBezTo>
                <a:cubicBezTo>
                  <a:pt x="750843" y="4716244"/>
                  <a:pt x="749351" y="4713900"/>
                  <a:pt x="747646" y="4713473"/>
                </a:cubicBezTo>
                <a:cubicBezTo>
                  <a:pt x="745941" y="4713047"/>
                  <a:pt x="745088" y="4713260"/>
                  <a:pt x="745088" y="4713260"/>
                </a:cubicBezTo>
                <a:lnTo>
                  <a:pt x="745728" y="4714113"/>
                </a:lnTo>
                <a:lnTo>
                  <a:pt x="742104" y="4714113"/>
                </a:lnTo>
                <a:lnTo>
                  <a:pt x="742530" y="4714539"/>
                </a:lnTo>
                <a:cubicBezTo>
                  <a:pt x="742530" y="4714539"/>
                  <a:pt x="737415" y="4714965"/>
                  <a:pt x="735070" y="4719868"/>
                </a:cubicBezTo>
                <a:cubicBezTo>
                  <a:pt x="732726" y="4724770"/>
                  <a:pt x="735284" y="4729673"/>
                  <a:pt x="735284" y="4729673"/>
                </a:cubicBezTo>
                <a:lnTo>
                  <a:pt x="736349" y="4728181"/>
                </a:lnTo>
                <a:lnTo>
                  <a:pt x="737415" y="4730525"/>
                </a:lnTo>
                <a:cubicBezTo>
                  <a:pt x="737415" y="4730525"/>
                  <a:pt x="738907" y="4730525"/>
                  <a:pt x="739120" y="4729246"/>
                </a:cubicBezTo>
                <a:cubicBezTo>
                  <a:pt x="739546" y="4727967"/>
                  <a:pt x="739546" y="4729673"/>
                  <a:pt x="739546" y="4729673"/>
                </a:cubicBezTo>
                <a:lnTo>
                  <a:pt x="740186" y="4730312"/>
                </a:lnTo>
                <a:cubicBezTo>
                  <a:pt x="740186" y="4730312"/>
                  <a:pt x="737415" y="4730738"/>
                  <a:pt x="737415" y="4733722"/>
                </a:cubicBezTo>
                <a:cubicBezTo>
                  <a:pt x="737415" y="4736067"/>
                  <a:pt x="739760" y="4737559"/>
                  <a:pt x="739760" y="4737559"/>
                </a:cubicBezTo>
                <a:lnTo>
                  <a:pt x="744449" y="4739904"/>
                </a:lnTo>
                <a:lnTo>
                  <a:pt x="744022" y="4737772"/>
                </a:lnTo>
                <a:cubicBezTo>
                  <a:pt x="744022" y="4737772"/>
                  <a:pt x="745728" y="4739051"/>
                  <a:pt x="747220" y="4740117"/>
                </a:cubicBezTo>
                <a:cubicBezTo>
                  <a:pt x="748712" y="4741396"/>
                  <a:pt x="749138" y="4742248"/>
                  <a:pt x="749138" y="4742248"/>
                </a:cubicBezTo>
                <a:cubicBezTo>
                  <a:pt x="749138" y="4742248"/>
                  <a:pt x="749351" y="4741822"/>
                  <a:pt x="749564" y="4741609"/>
                </a:cubicBezTo>
                <a:cubicBezTo>
                  <a:pt x="749778" y="4741609"/>
                  <a:pt x="750204" y="4741609"/>
                  <a:pt x="750417" y="4742035"/>
                </a:cubicBezTo>
                <a:cubicBezTo>
                  <a:pt x="750843" y="4742462"/>
                  <a:pt x="750630" y="4742674"/>
                  <a:pt x="750630" y="4742674"/>
                </a:cubicBezTo>
                <a:cubicBezTo>
                  <a:pt x="750630" y="4742674"/>
                  <a:pt x="749990" y="4742674"/>
                  <a:pt x="749778" y="4743101"/>
                </a:cubicBezTo>
                <a:cubicBezTo>
                  <a:pt x="749564" y="4743527"/>
                  <a:pt x="751269" y="4744380"/>
                  <a:pt x="752335" y="4745446"/>
                </a:cubicBezTo>
                <a:cubicBezTo>
                  <a:pt x="752975" y="4746085"/>
                  <a:pt x="753188" y="4746724"/>
                  <a:pt x="753401" y="4748216"/>
                </a:cubicBezTo>
                <a:cubicBezTo>
                  <a:pt x="753614" y="4749922"/>
                  <a:pt x="752975" y="4752053"/>
                  <a:pt x="752975" y="4752053"/>
                </a:cubicBezTo>
                <a:cubicBezTo>
                  <a:pt x="752975" y="4752053"/>
                  <a:pt x="751269" y="4755890"/>
                  <a:pt x="750843" y="4756742"/>
                </a:cubicBezTo>
                <a:cubicBezTo>
                  <a:pt x="750630" y="4757169"/>
                  <a:pt x="750204" y="4758021"/>
                  <a:pt x="750204" y="4758021"/>
                </a:cubicBezTo>
                <a:cubicBezTo>
                  <a:pt x="750204" y="4758021"/>
                  <a:pt x="749351" y="4759087"/>
                  <a:pt x="748925" y="4759300"/>
                </a:cubicBezTo>
                <a:cubicBezTo>
                  <a:pt x="748498" y="4759513"/>
                  <a:pt x="747859" y="4759300"/>
                  <a:pt x="747220" y="4759727"/>
                </a:cubicBezTo>
                <a:cubicBezTo>
                  <a:pt x="746794" y="4759939"/>
                  <a:pt x="746580" y="4760792"/>
                  <a:pt x="746580" y="4760792"/>
                </a:cubicBezTo>
                <a:cubicBezTo>
                  <a:pt x="746580" y="4760792"/>
                  <a:pt x="748286" y="4760579"/>
                  <a:pt x="750417" y="4761005"/>
                </a:cubicBezTo>
                <a:cubicBezTo>
                  <a:pt x="752548" y="4761431"/>
                  <a:pt x="754254" y="4762923"/>
                  <a:pt x="754254" y="4762923"/>
                </a:cubicBezTo>
                <a:cubicBezTo>
                  <a:pt x="754254" y="4762923"/>
                  <a:pt x="755106" y="4761858"/>
                  <a:pt x="754254" y="4761431"/>
                </a:cubicBezTo>
                <a:cubicBezTo>
                  <a:pt x="753401" y="4761005"/>
                  <a:pt x="752548" y="4760579"/>
                  <a:pt x="752335" y="4759939"/>
                </a:cubicBezTo>
                <a:cubicBezTo>
                  <a:pt x="752122" y="4759513"/>
                  <a:pt x="752335" y="4759087"/>
                  <a:pt x="752548" y="4758661"/>
                </a:cubicBezTo>
                <a:cubicBezTo>
                  <a:pt x="752761" y="4758234"/>
                  <a:pt x="755959" y="4752053"/>
                  <a:pt x="756598" y="4751627"/>
                </a:cubicBezTo>
                <a:cubicBezTo>
                  <a:pt x="757238" y="4751200"/>
                  <a:pt x="757238" y="4751200"/>
                  <a:pt x="758090" y="4750987"/>
                </a:cubicBezTo>
                <a:cubicBezTo>
                  <a:pt x="758943" y="4750561"/>
                  <a:pt x="759369" y="4750135"/>
                  <a:pt x="759369" y="4750135"/>
                </a:cubicBezTo>
                <a:cubicBezTo>
                  <a:pt x="759369" y="4750135"/>
                  <a:pt x="761287" y="4750987"/>
                  <a:pt x="762353" y="4751840"/>
                </a:cubicBezTo>
                <a:cubicBezTo>
                  <a:pt x="763419" y="4752906"/>
                  <a:pt x="764911" y="4755463"/>
                  <a:pt x="765337" y="4756103"/>
                </a:cubicBezTo>
                <a:cubicBezTo>
                  <a:pt x="765763" y="4756955"/>
                  <a:pt x="765977" y="4757169"/>
                  <a:pt x="766403" y="4758021"/>
                </a:cubicBezTo>
                <a:cubicBezTo>
                  <a:pt x="766403" y="4758021"/>
                  <a:pt x="766829" y="4758874"/>
                  <a:pt x="766829" y="4759300"/>
                </a:cubicBezTo>
                <a:cubicBezTo>
                  <a:pt x="766829" y="4759727"/>
                  <a:pt x="765763" y="4760153"/>
                  <a:pt x="765550" y="4760579"/>
                </a:cubicBezTo>
                <a:cubicBezTo>
                  <a:pt x="765337" y="4761219"/>
                  <a:pt x="766190" y="4761858"/>
                  <a:pt x="766190" y="4761858"/>
                </a:cubicBezTo>
                <a:cubicBezTo>
                  <a:pt x="766190" y="4761858"/>
                  <a:pt x="767255" y="4760366"/>
                  <a:pt x="769174" y="4759300"/>
                </a:cubicBezTo>
                <a:cubicBezTo>
                  <a:pt x="771092" y="4758234"/>
                  <a:pt x="772584" y="4757808"/>
                  <a:pt x="772584" y="4757808"/>
                </a:cubicBezTo>
                <a:cubicBezTo>
                  <a:pt x="772584" y="4757808"/>
                  <a:pt x="772584" y="4756742"/>
                  <a:pt x="771945" y="4756742"/>
                </a:cubicBezTo>
                <a:cubicBezTo>
                  <a:pt x="771305" y="4756742"/>
                  <a:pt x="770453" y="4757169"/>
                  <a:pt x="769813" y="4757382"/>
                </a:cubicBezTo>
                <a:cubicBezTo>
                  <a:pt x="769174" y="4757595"/>
                  <a:pt x="768747" y="4757169"/>
                  <a:pt x="768321" y="4756955"/>
                </a:cubicBezTo>
                <a:cubicBezTo>
                  <a:pt x="767682" y="4756529"/>
                  <a:pt x="764911" y="4750987"/>
                  <a:pt x="764485" y="4750348"/>
                </a:cubicBezTo>
                <a:cubicBezTo>
                  <a:pt x="764271" y="4749708"/>
                  <a:pt x="764058" y="4748643"/>
                  <a:pt x="765337" y="4747577"/>
                </a:cubicBezTo>
                <a:cubicBezTo>
                  <a:pt x="766616" y="4746511"/>
                  <a:pt x="770666" y="4745232"/>
                  <a:pt x="771945" y="4744380"/>
                </a:cubicBezTo>
                <a:cubicBezTo>
                  <a:pt x="773224" y="4743527"/>
                  <a:pt x="775142" y="4742462"/>
                  <a:pt x="775994" y="4736920"/>
                </a:cubicBezTo>
                <a:cubicBezTo>
                  <a:pt x="777486" y="4730738"/>
                  <a:pt x="774076" y="4726262"/>
                  <a:pt x="773437" y="4725197"/>
                </a:cubicBezTo>
                <a:cubicBezTo>
                  <a:pt x="773437" y="4725197"/>
                  <a:pt x="774502" y="4725197"/>
                  <a:pt x="774502" y="4723491"/>
                </a:cubicBezTo>
                <a:cubicBezTo>
                  <a:pt x="774502" y="4721999"/>
                  <a:pt x="771092" y="4718802"/>
                  <a:pt x="770240" y="4717949"/>
                </a:cubicBezTo>
                <a:lnTo>
                  <a:pt x="772371" y="4714752"/>
                </a:lnTo>
                <a:lnTo>
                  <a:pt x="769600" y="4715179"/>
                </a:lnTo>
                <a:cubicBezTo>
                  <a:pt x="769600" y="4715179"/>
                  <a:pt x="768747" y="4712408"/>
                  <a:pt x="767255" y="4712195"/>
                </a:cubicBezTo>
                <a:cubicBezTo>
                  <a:pt x="765763" y="4711981"/>
                  <a:pt x="765763" y="4713047"/>
                  <a:pt x="765763" y="4713047"/>
                </a:cubicBezTo>
                <a:cubicBezTo>
                  <a:pt x="765763" y="4713047"/>
                  <a:pt x="764485" y="4712195"/>
                  <a:pt x="763632" y="4712195"/>
                </a:cubicBezTo>
                <a:close/>
                <a:moveTo>
                  <a:pt x="757024" y="4702390"/>
                </a:moveTo>
                <a:cubicBezTo>
                  <a:pt x="775355" y="4702390"/>
                  <a:pt x="790062" y="4717098"/>
                  <a:pt x="790062" y="4735428"/>
                </a:cubicBezTo>
                <a:cubicBezTo>
                  <a:pt x="790062" y="4753759"/>
                  <a:pt x="775355" y="4768466"/>
                  <a:pt x="757024" y="4768466"/>
                </a:cubicBezTo>
                <a:cubicBezTo>
                  <a:pt x="738694" y="4768466"/>
                  <a:pt x="723987" y="4753759"/>
                  <a:pt x="723987" y="4735428"/>
                </a:cubicBezTo>
                <a:cubicBezTo>
                  <a:pt x="723987" y="4717098"/>
                  <a:pt x="738694" y="4702390"/>
                  <a:pt x="757024" y="4702390"/>
                </a:cubicBezTo>
                <a:close/>
                <a:moveTo>
                  <a:pt x="757024" y="4695143"/>
                </a:moveTo>
                <a:cubicBezTo>
                  <a:pt x="734857" y="4695143"/>
                  <a:pt x="716740" y="4713261"/>
                  <a:pt x="716740" y="4735428"/>
                </a:cubicBezTo>
                <a:cubicBezTo>
                  <a:pt x="716740" y="4757595"/>
                  <a:pt x="734857" y="4775713"/>
                  <a:pt x="757024" y="4775713"/>
                </a:cubicBezTo>
                <a:cubicBezTo>
                  <a:pt x="779192" y="4775713"/>
                  <a:pt x="797309" y="4757595"/>
                  <a:pt x="797309" y="4735428"/>
                </a:cubicBezTo>
                <a:cubicBezTo>
                  <a:pt x="797309" y="4713261"/>
                  <a:pt x="779405" y="4695143"/>
                  <a:pt x="757024" y="469514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524369" y="2906548"/>
            <a:ext cx="5668800" cy="1977600"/>
          </a:xfrm>
          <a:solidFill>
            <a:schemeClr val="bg1"/>
          </a:solidFill>
        </p:spPr>
        <p:txBody>
          <a:bodyPr lIns="288000" tIns="144000" rIns="288000" bIns="144000" anchor="ctr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6AAEFF4-90B6-8EED-4277-C5F13B9A54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BA6512-EA97-42BA-8D0E-813AD62241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4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images +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11277" y="1918009"/>
            <a:ext cx="4863832" cy="3942860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5670955" y="1918010"/>
            <a:ext cx="5841771" cy="2514655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678248" y="4563534"/>
            <a:ext cx="5827184" cy="129751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1B3D2BAC-4F7A-F834-C90C-B39552BD10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EFD0-3ACA-4EE6-8924-FA0C375EA7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7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images + 2 text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96687" y="2086226"/>
            <a:ext cx="5216431" cy="225185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6235339" y="2086227"/>
            <a:ext cx="5238204" cy="225185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6267227" y="4563534"/>
            <a:ext cx="5206316" cy="129751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7"/>
          </p:nvPr>
        </p:nvSpPr>
        <p:spPr>
          <a:xfrm>
            <a:off x="696689" y="4563534"/>
            <a:ext cx="5206316" cy="129751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FD6321-12C3-78A7-3C3F-936F9B14CE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6E746-478F-4ACD-ACD3-CC4F8CC880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05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images verticales +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3749858" y="954690"/>
            <a:ext cx="2894401" cy="515494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675734" y="954690"/>
            <a:ext cx="2894401" cy="5154943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7011429" y="3429001"/>
            <a:ext cx="4875772" cy="2680632"/>
          </a:xfrm>
        </p:spPr>
        <p:txBody>
          <a:bodyPr anchor="b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1429" y="811823"/>
            <a:ext cx="4875772" cy="147732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FDE4A2-F364-64B9-84DA-4445482D29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9DF0-0761-48BB-9967-1B66B72CF1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45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3 images +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821587" y="1817155"/>
            <a:ext cx="3233835" cy="2023399"/>
          </a:xfrm>
        </p:spPr>
        <p:txBody>
          <a:bodyPr anchor="b"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8346889" y="1817155"/>
            <a:ext cx="3233835" cy="2023399"/>
          </a:xfrm>
        </p:spPr>
        <p:txBody>
          <a:bodyPr anchor="b"/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4821585" y="4020271"/>
            <a:ext cx="3233835" cy="1840596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7" name="Espace réservé pour une image  2"/>
          <p:cNvSpPr>
            <a:spLocks noGrp="1"/>
          </p:cNvSpPr>
          <p:nvPr>
            <p:ph type="pic" sz="quarter" idx="17"/>
          </p:nvPr>
        </p:nvSpPr>
        <p:spPr>
          <a:xfrm>
            <a:off x="8346889" y="4020271"/>
            <a:ext cx="3233835" cy="1840596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11276" y="1817155"/>
            <a:ext cx="3918832" cy="4043896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A6B97D-91CB-118C-534E-F05B64BFC02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9F1D-3E34-4BC9-90AD-CD86CB14C96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rcalai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450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3 blocs images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06493" y="3918419"/>
            <a:ext cx="3436800" cy="1944000"/>
          </a:xfrm>
          <a:solidFill>
            <a:schemeClr val="accent2"/>
          </a:solidFill>
        </p:spPr>
        <p:txBody>
          <a:bodyPr lIns="288000" tIns="180000" rIns="288000" bIns="180000" anchor="t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4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4369949" y="3917880"/>
            <a:ext cx="3436800" cy="1943461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8135641" y="1974419"/>
            <a:ext cx="3436800" cy="1943461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sz="quarter" idx="10"/>
          </p:nvPr>
        </p:nvSpPr>
        <p:spPr>
          <a:xfrm>
            <a:off x="606493" y="1974419"/>
            <a:ext cx="3436800" cy="1943461"/>
          </a:xfrm>
        </p:spPr>
        <p:txBody>
          <a:bodyPr anchor="ctr" anchorCtr="0"/>
          <a:lstStyle>
            <a:lvl1pPr algn="ctr">
              <a:defRPr b="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4369949" y="1974419"/>
            <a:ext cx="3436800" cy="1944000"/>
          </a:xfrm>
          <a:solidFill>
            <a:schemeClr val="accent2"/>
          </a:solidFill>
        </p:spPr>
        <p:txBody>
          <a:bodyPr lIns="288000" tIns="180000" rIns="288000" bIns="180000" anchor="t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18"/>
          </p:nvPr>
        </p:nvSpPr>
        <p:spPr>
          <a:xfrm>
            <a:off x="8135641" y="3918419"/>
            <a:ext cx="3436800" cy="1944000"/>
          </a:xfrm>
          <a:solidFill>
            <a:schemeClr val="accent2"/>
          </a:solidFill>
        </p:spPr>
        <p:txBody>
          <a:bodyPr lIns="288000" tIns="180000" rIns="288000" bIns="180000" anchor="t">
            <a:noAutofit/>
          </a:bodyPr>
          <a:lstStyle>
            <a:lvl1pPr>
              <a:defRPr sz="16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9AADB4-891D-DA30-C139-7EA0442DEA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5D7BC-D126-44EE-A360-5ABD176BC1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340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45EAE3D6-D917-0A32-CD4A-3808395D8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0AE7-3BF8-4041-9E9D-977C4F737C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719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me bleu -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Une image contenant rideau&#10;&#10;Description générée automatiquement">
            <a:extLst>
              <a:ext uri="{FF2B5EF4-FFF2-40B4-BE49-F238E27FC236}">
                <a16:creationId xmlns:a16="http://schemas.microsoft.com/office/drawing/2014/main" id="{E56BC8DE-C846-A22C-93AE-C7ADB178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88" r="293" b="3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324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4F6A-FFD0-9E6E-3C04-455C962C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FA453C-71DD-4C63-9AFB-CCD1462796ED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FF77-1A9F-84D7-597D-30779EA5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39CCF-84EC-4B0E-73B2-22CA2CE3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A36C-FB84-47E8-A60D-29A38886C1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1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16BCB-E0F0-5D4B-8FBF-858D812B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8C8020-E059-4206-B2F6-B258692BEF30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2D2E6-100B-C49A-2C4B-AD9E8DF74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B068E-00F0-E0A9-C5A8-C61979A8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B355-2188-4A98-A15C-5A00663B3C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6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5C6FFE-916E-9EE4-E77F-8B3FE6B7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0AF498-ED85-4351-B382-56A1EA2049AB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53128C-1354-6008-8922-2D8C4A52A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70C1F5-A642-7BE3-24F6-BD622ACD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C154-68E0-4504-A844-FB306CB1A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660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2D396-900E-3A93-5631-C55C9B0D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0B664E-E56D-4DAC-B3F7-4B9E9A0D348E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21419-1A92-FC4F-D226-D1AE5B44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E1D4-BD22-E833-9867-2C394ACD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12B4-97D5-4F26-9ED3-40B15E78AC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94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713658-35CE-F383-8C35-B85504A4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4660C0-7DBC-45C7-B82C-AFA0122D3D24}" type="datetimeFigureOut">
              <a:rPr lang="fr-FR"/>
              <a:pPr>
                <a:defRPr/>
              </a:pPr>
              <a:t>07/04/2023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56B3A5-B9F5-ED7E-6063-1CFDB4E8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9F611F-1684-0C2B-E2E1-BF64BC08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0FA2-EB42-47E4-929B-44896463D9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92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rame gauch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4">
            <a:extLst>
              <a:ext uri="{FF2B5EF4-FFF2-40B4-BE49-F238E27FC236}">
                <a16:creationId xmlns:a16="http://schemas.microsoft.com/office/drawing/2014/main" id="{46D6E6FF-FCF8-9236-2062-5E5D9690F9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3A037-B048-4843-98E4-96B8311C1A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rame dro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BD61D348-76EE-59BE-45C6-3A544136CA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298F-074B-4647-BE36-5889391EE4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49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rame circulai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3F4E9017-9920-470A-E844-6F03A9E7D4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DAEC-C7A4-4A75-A8C4-49C1E86F70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2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675756" y="2298702"/>
            <a:ext cx="5767307" cy="3999981"/>
          </a:xfrm>
          <a:noFill/>
        </p:spPr>
        <p:txBody>
          <a:bodyPr anchor="ctr" anchorCtr="0"/>
          <a:lstStyle>
            <a:lvl1pPr>
              <a:defRPr sz="1600"/>
            </a:lvl1pPr>
            <a:lvl3pP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EB095A94-4314-EE43-BEA5-7B46A2C4CA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A9A2-EC93-4C13-A162-D99196E944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Contenu 2 colonn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9F692C-D456-48E7-CFD1-64826E38E993}"/>
              </a:ext>
            </a:extLst>
          </p:cNvPr>
          <p:cNvCxnSpPr>
            <a:cxnSpLocks/>
          </p:cNvCxnSpPr>
          <p:nvPr/>
        </p:nvCxnSpPr>
        <p:spPr>
          <a:xfrm flipV="1">
            <a:off x="5237163" y="2357438"/>
            <a:ext cx="1546225" cy="3821112"/>
          </a:xfrm>
          <a:prstGeom prst="line">
            <a:avLst/>
          </a:prstGeom>
          <a:ln w="6350">
            <a:solidFill>
              <a:srgbClr val="0333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0981" y="811824"/>
            <a:ext cx="6012081" cy="147732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617551" y="2533632"/>
            <a:ext cx="4825512" cy="3362681"/>
          </a:xfrm>
          <a:noFill/>
        </p:spPr>
        <p:txBody>
          <a:bodyPr anchor="b" anchorCtr="0"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05469" y="2533631"/>
            <a:ext cx="4825512" cy="3362680"/>
          </a:xfrm>
          <a:noFill/>
        </p:spPr>
        <p:txBody>
          <a:bodyPr anchor="t" anchorCtr="0"/>
          <a:lstStyle>
            <a:lvl1pPr>
              <a:defRPr sz="1600"/>
            </a:lvl1pPr>
            <a:lvl3pP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0C79BF-BFFB-92E5-9BA2-9E47798F51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71D6-1EC9-4769-93C0-5CDE88875D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7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Keywords +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AEB12E9-6767-0CA5-75FA-5EE06700E89D}"/>
              </a:ext>
            </a:extLst>
          </p:cNvPr>
          <p:cNvCxnSpPr>
            <a:cxnSpLocks/>
          </p:cNvCxnSpPr>
          <p:nvPr/>
        </p:nvCxnSpPr>
        <p:spPr>
          <a:xfrm flipV="1">
            <a:off x="5237163" y="2357438"/>
            <a:ext cx="1546225" cy="3821112"/>
          </a:xfrm>
          <a:prstGeom prst="line">
            <a:avLst/>
          </a:prstGeom>
          <a:ln w="6350">
            <a:solidFill>
              <a:srgbClr val="0333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-3039140" y="102034"/>
            <a:ext cx="22458352" cy="2087153"/>
          </a:xfrm>
        </p:spPr>
        <p:txBody>
          <a:bodyPr wrap="square" anchor="t">
            <a:spAutoFit/>
          </a:bodyPr>
          <a:lstStyle>
            <a:lvl1pPr algn="ctr">
              <a:lnSpc>
                <a:spcPct val="65000"/>
              </a:lnSpc>
              <a:spcBef>
                <a:spcPts val="0"/>
              </a:spcBef>
              <a:defRPr sz="20000" b="1" i="1" cap="all" baseline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2pPr>
            <a:lvl3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3pPr>
            <a:lvl4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4pPr>
            <a:lvl5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5pPr>
            <a:lvl6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6pPr>
            <a:lvl7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7pPr>
            <a:lvl8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8pPr>
            <a:lvl9pPr algn="ctr">
              <a:lnSpc>
                <a:spcPct val="65000"/>
              </a:lnSpc>
              <a:spcBef>
                <a:spcPts val="0"/>
              </a:spcBef>
              <a:defRPr lang="fr-FR" sz="20000" b="1" i="1" kern="1200" cap="all" baseline="0" dirty="0" smtClean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6617551" y="2533632"/>
            <a:ext cx="4825512" cy="3362681"/>
          </a:xfrm>
          <a:noFill/>
        </p:spPr>
        <p:txBody>
          <a:bodyPr anchor="b" anchorCtr="0"/>
          <a:lstStyle>
            <a:lvl1pPr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354" y="811824"/>
            <a:ext cx="11141709" cy="7386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05469" y="2533631"/>
            <a:ext cx="4825512" cy="3362680"/>
          </a:xfrm>
          <a:noFill/>
        </p:spPr>
        <p:txBody>
          <a:bodyPr anchor="t" anchorCtr="0"/>
          <a:lstStyle>
            <a:lvl1pPr>
              <a:defRPr sz="1600"/>
            </a:lvl1pPr>
            <a:lvl3pPr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2BE766-249E-EF16-F746-6A56325A71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1A54-9D9F-4017-9C5F-AC8A0736C9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67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01352" y="278418"/>
            <a:ext cx="11585848" cy="266740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733" b="0" cap="none" baseline="0"/>
            </a:lvl1pPr>
            <a:lvl2pPr>
              <a:spcBef>
                <a:spcPts val="0"/>
              </a:spcBef>
              <a:defRPr sz="1733" b="0" cap="none" baseline="0"/>
            </a:lvl2pPr>
            <a:lvl3pPr>
              <a:spcBef>
                <a:spcPts val="0"/>
              </a:spcBef>
              <a:defRPr sz="1733" b="0" cap="none" baseline="0"/>
            </a:lvl3pPr>
            <a:lvl4pPr>
              <a:spcBef>
                <a:spcPts val="0"/>
              </a:spcBef>
              <a:defRPr sz="1733" b="0" cap="none" baseline="0"/>
            </a:lvl4pPr>
            <a:lvl5pPr>
              <a:spcBef>
                <a:spcPts val="0"/>
              </a:spcBef>
              <a:defRPr sz="1733" b="0" cap="none" baseline="0"/>
            </a:lvl5pPr>
            <a:lvl6pPr>
              <a:spcBef>
                <a:spcPts val="0"/>
              </a:spcBef>
              <a:defRPr sz="1733" b="0" cap="none" baseline="0"/>
            </a:lvl6pPr>
            <a:lvl7pPr>
              <a:spcBef>
                <a:spcPts val="0"/>
              </a:spcBef>
              <a:defRPr sz="1733" b="0" cap="none" baseline="0"/>
            </a:lvl7pPr>
            <a:lvl8pPr>
              <a:spcBef>
                <a:spcPts val="0"/>
              </a:spcBef>
              <a:defRPr sz="1733" b="0" cap="none" baseline="0"/>
            </a:lvl8pPr>
            <a:lvl9pPr>
              <a:spcBef>
                <a:spcPts val="0"/>
              </a:spcBef>
              <a:defRPr sz="1733" b="0" cap="none" baseline="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39253" y="795132"/>
            <a:ext cx="11534696" cy="5155931"/>
          </a:xfrm>
          <a:noFill/>
        </p:spPr>
        <p:txBody>
          <a:bodyPr anchor="ctr"/>
          <a:lstStyle>
            <a:lvl1pPr algn="ctr">
              <a:spcBef>
                <a:spcPts val="0"/>
              </a:spcBef>
              <a:spcAft>
                <a:spcPts val="1867"/>
              </a:spcAft>
              <a:defRPr lang="fr-FR" sz="4267" b="1" i="1" kern="1200" dirty="0" smtClean="0">
                <a:solidFill>
                  <a:schemeClr val="tx1"/>
                </a:solidFill>
                <a:latin typeface="Balto" panose="020B0503040502020203" pitchFamily="34" charset="77"/>
                <a:ea typeface="+mn-ea"/>
                <a:cs typeface="+mn-cs"/>
              </a:defRPr>
            </a:lvl1pPr>
            <a:lvl2pPr algn="ctr">
              <a:spcBef>
                <a:spcPts val="0"/>
              </a:spcBef>
              <a:defRPr kumimoji="0" lang="fr-FR" sz="1467" b="1" i="0" u="none" strike="noStrike" kern="1200" cap="none" spc="4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lto" panose="020B0503040502020203" pitchFamily="34" charset="77"/>
                <a:ea typeface="+mn-ea"/>
                <a:cs typeface="+mn-cs"/>
              </a:defRPr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305C594B-2D8F-44B6-C4BD-52B228857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84F0-A276-4A5A-ADC4-B9BDBE09B7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6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92822E2-B054-1F36-40ED-210328459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811213"/>
            <a:ext cx="10972800" cy="73977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3F015-553B-98BA-BEC4-8DFD5C957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228850"/>
            <a:ext cx="10972800" cy="3206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05</a:t>
            </a:r>
          </a:p>
          <a:p>
            <a:pPr lvl="5"/>
            <a:r>
              <a:rPr lang="fr-FR" dirty="0"/>
              <a:t>06</a:t>
            </a:r>
          </a:p>
          <a:p>
            <a:pPr lvl="6"/>
            <a:r>
              <a:rPr lang="fr-FR" dirty="0"/>
              <a:t>07</a:t>
            </a:r>
          </a:p>
          <a:p>
            <a:pPr lvl="7"/>
            <a:r>
              <a:rPr lang="fr-FR" dirty="0"/>
              <a:t>08</a:t>
            </a:r>
          </a:p>
          <a:p>
            <a:pPr lvl="8"/>
            <a:r>
              <a:rPr lang="fr-FR" dirty="0"/>
              <a:t>09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4A219-ABAB-17D2-253F-61D8DC04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7938" y="6299200"/>
            <a:ext cx="2844800" cy="24606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CCBAF1-95A7-4BFF-A40F-AE7CB02FF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30537E5-E550-821F-6328-307D0CFD6F78}"/>
              </a:ext>
            </a:extLst>
          </p:cNvPr>
          <p:cNvCxnSpPr>
            <a:cxnSpLocks/>
          </p:cNvCxnSpPr>
          <p:nvPr/>
        </p:nvCxnSpPr>
        <p:spPr>
          <a:xfrm flipV="1">
            <a:off x="1182688" y="6346825"/>
            <a:ext cx="0" cy="173038"/>
          </a:xfrm>
          <a:prstGeom prst="line">
            <a:avLst/>
          </a:prstGeom>
          <a:ln w="6350">
            <a:solidFill>
              <a:srgbClr val="0333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Forme libre : forme 6">
            <a:extLst>
              <a:ext uri="{FF2B5EF4-FFF2-40B4-BE49-F238E27FC236}">
                <a16:creationId xmlns:a16="http://schemas.microsoft.com/office/drawing/2014/main" id="{4F4F099E-9EFE-9FC3-0EC6-0CF181C31948}"/>
              </a:ext>
            </a:extLst>
          </p:cNvPr>
          <p:cNvSpPr>
            <a:spLocks/>
          </p:cNvSpPr>
          <p:nvPr/>
        </p:nvSpPr>
        <p:spPr bwMode="auto">
          <a:xfrm>
            <a:off x="304800" y="6259513"/>
            <a:ext cx="758825" cy="333375"/>
          </a:xfrm>
          <a:custGeom>
            <a:avLst/>
            <a:gdLst>
              <a:gd name="T0" fmla="*/ 1 w 1375927"/>
              <a:gd name="T1" fmla="*/ 1 h 603902"/>
              <a:gd name="T2" fmla="*/ 1 w 1375927"/>
              <a:gd name="T3" fmla="*/ 1 h 603902"/>
              <a:gd name="T4" fmla="*/ 1 w 1375927"/>
              <a:gd name="T5" fmla="*/ 1 h 603902"/>
              <a:gd name="T6" fmla="*/ 1 w 1375927"/>
              <a:gd name="T7" fmla="*/ 1 h 603902"/>
              <a:gd name="T8" fmla="*/ 1 w 1375927"/>
              <a:gd name="T9" fmla="*/ 1 h 603902"/>
              <a:gd name="T10" fmla="*/ 1 w 1375927"/>
              <a:gd name="T11" fmla="*/ 1 h 603902"/>
              <a:gd name="T12" fmla="*/ 1 w 1375927"/>
              <a:gd name="T13" fmla="*/ 1 h 603902"/>
              <a:gd name="T14" fmla="*/ 1 w 1375927"/>
              <a:gd name="T15" fmla="*/ 1 h 603902"/>
              <a:gd name="T16" fmla="*/ 1 w 1375927"/>
              <a:gd name="T17" fmla="*/ 1 h 603902"/>
              <a:gd name="T18" fmla="*/ 1 w 1375927"/>
              <a:gd name="T19" fmla="*/ 1 h 603902"/>
              <a:gd name="T20" fmla="*/ 1 w 1375927"/>
              <a:gd name="T21" fmla="*/ 1 h 603902"/>
              <a:gd name="T22" fmla="*/ 1 w 1375927"/>
              <a:gd name="T23" fmla="*/ 1 h 603902"/>
              <a:gd name="T24" fmla="*/ 1 w 1375927"/>
              <a:gd name="T25" fmla="*/ 1 h 603902"/>
              <a:gd name="T26" fmla="*/ 1 w 1375927"/>
              <a:gd name="T27" fmla="*/ 1 h 603902"/>
              <a:gd name="T28" fmla="*/ 1 w 1375927"/>
              <a:gd name="T29" fmla="*/ 1 h 603902"/>
              <a:gd name="T30" fmla="*/ 1 w 1375927"/>
              <a:gd name="T31" fmla="*/ 1 h 603902"/>
              <a:gd name="T32" fmla="*/ 1 w 1375927"/>
              <a:gd name="T33" fmla="*/ 1 h 603902"/>
              <a:gd name="T34" fmla="*/ 1 w 1375927"/>
              <a:gd name="T35" fmla="*/ 1 h 603902"/>
              <a:gd name="T36" fmla="*/ 1 w 1375927"/>
              <a:gd name="T37" fmla="*/ 1 h 603902"/>
              <a:gd name="T38" fmla="*/ 1 w 1375927"/>
              <a:gd name="T39" fmla="*/ 1 h 603902"/>
              <a:gd name="T40" fmla="*/ 1 w 1375927"/>
              <a:gd name="T41" fmla="*/ 1 h 603902"/>
              <a:gd name="T42" fmla="*/ 1 w 1375927"/>
              <a:gd name="T43" fmla="*/ 1 h 603902"/>
              <a:gd name="T44" fmla="*/ 1 w 1375927"/>
              <a:gd name="T45" fmla="*/ 1 h 603902"/>
              <a:gd name="T46" fmla="*/ 1 w 1375927"/>
              <a:gd name="T47" fmla="*/ 1 h 603902"/>
              <a:gd name="T48" fmla="*/ 1 w 1375927"/>
              <a:gd name="T49" fmla="*/ 1 h 603902"/>
              <a:gd name="T50" fmla="*/ 1 w 1375927"/>
              <a:gd name="T51" fmla="*/ 1 h 603902"/>
              <a:gd name="T52" fmla="*/ 0 w 1375927"/>
              <a:gd name="T53" fmla="*/ 1 h 603902"/>
              <a:gd name="T54" fmla="*/ 0 w 1375927"/>
              <a:gd name="T55" fmla="*/ 1 h 603902"/>
              <a:gd name="T56" fmla="*/ 1 w 1375927"/>
              <a:gd name="T57" fmla="*/ 1 h 603902"/>
              <a:gd name="T58" fmla="*/ 1 w 1375927"/>
              <a:gd name="T59" fmla="*/ 1 h 603902"/>
              <a:gd name="T60" fmla="*/ 1 w 1375927"/>
              <a:gd name="T61" fmla="*/ 1 h 603902"/>
              <a:gd name="T62" fmla="*/ 1 w 1375927"/>
              <a:gd name="T63" fmla="*/ 1 h 603902"/>
              <a:gd name="T64" fmla="*/ 1 w 1375927"/>
              <a:gd name="T65" fmla="*/ 1 h 603902"/>
              <a:gd name="T66" fmla="*/ 1 w 1375927"/>
              <a:gd name="T67" fmla="*/ 1 h 603902"/>
              <a:gd name="T68" fmla="*/ 1 w 1375927"/>
              <a:gd name="T69" fmla="*/ 1 h 603902"/>
              <a:gd name="T70" fmla="*/ 1 w 1375927"/>
              <a:gd name="T71" fmla="*/ 1 h 603902"/>
              <a:gd name="T72" fmla="*/ 1 w 1375927"/>
              <a:gd name="T73" fmla="*/ 1 h 603902"/>
              <a:gd name="T74" fmla="*/ 1 w 1375927"/>
              <a:gd name="T75" fmla="*/ 1 h 603902"/>
              <a:gd name="T76" fmla="*/ 1 w 1375927"/>
              <a:gd name="T77" fmla="*/ 1 h 603902"/>
              <a:gd name="T78" fmla="*/ 1 w 1375927"/>
              <a:gd name="T79" fmla="*/ 1 h 603902"/>
              <a:gd name="T80" fmla="*/ 1 w 1375927"/>
              <a:gd name="T81" fmla="*/ 1 h 603902"/>
              <a:gd name="T82" fmla="*/ 1 w 1375927"/>
              <a:gd name="T83" fmla="*/ 1 h 603902"/>
              <a:gd name="T84" fmla="*/ 1 w 1375927"/>
              <a:gd name="T85" fmla="*/ 1 h 603902"/>
              <a:gd name="T86" fmla="*/ 1 w 1375927"/>
              <a:gd name="T87" fmla="*/ 1 h 603902"/>
              <a:gd name="T88" fmla="*/ 1 w 1375927"/>
              <a:gd name="T89" fmla="*/ 1 h 603902"/>
              <a:gd name="T90" fmla="*/ 1 w 1375927"/>
              <a:gd name="T91" fmla="*/ 1 h 603902"/>
              <a:gd name="T92" fmla="*/ 1 w 1375927"/>
              <a:gd name="T93" fmla="*/ 1 h 603902"/>
              <a:gd name="T94" fmla="*/ 1 w 1375927"/>
              <a:gd name="T95" fmla="*/ 1 h 603902"/>
              <a:gd name="T96" fmla="*/ 1 w 1375927"/>
              <a:gd name="T97" fmla="*/ 1 h 603902"/>
              <a:gd name="T98" fmla="*/ 1 w 1375927"/>
              <a:gd name="T99" fmla="*/ 1 h 603902"/>
              <a:gd name="T100" fmla="*/ 1 w 1375927"/>
              <a:gd name="T101" fmla="*/ 1 h 603902"/>
              <a:gd name="T102" fmla="*/ 1 w 1375927"/>
              <a:gd name="T103" fmla="*/ 1 h 603902"/>
              <a:gd name="T104" fmla="*/ 1 w 1375927"/>
              <a:gd name="T105" fmla="*/ 1 h 603902"/>
              <a:gd name="T106" fmla="*/ 1 w 1375927"/>
              <a:gd name="T107" fmla="*/ 1 h 603902"/>
              <a:gd name="T108" fmla="*/ 1 w 1375927"/>
              <a:gd name="T109" fmla="*/ 0 h 603902"/>
              <a:gd name="T110" fmla="*/ 1 w 1375927"/>
              <a:gd name="T111" fmla="*/ 0 h 60390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5927" h="603902">
                <a:moveTo>
                  <a:pt x="471363" y="483740"/>
                </a:moveTo>
                <a:cubicBezTo>
                  <a:pt x="413603" y="483740"/>
                  <a:pt x="394521" y="522419"/>
                  <a:pt x="394521" y="540984"/>
                </a:cubicBezTo>
                <a:cubicBezTo>
                  <a:pt x="394521" y="571927"/>
                  <a:pt x="426496" y="582757"/>
                  <a:pt x="454344" y="582757"/>
                </a:cubicBezTo>
                <a:cubicBezTo>
                  <a:pt x="540469" y="582757"/>
                  <a:pt x="545110" y="536859"/>
                  <a:pt x="545110" y="527060"/>
                </a:cubicBezTo>
                <a:cubicBezTo>
                  <a:pt x="545110" y="500243"/>
                  <a:pt x="540469" y="483740"/>
                  <a:pt x="471363" y="483740"/>
                </a:cubicBezTo>
                <a:close/>
                <a:moveTo>
                  <a:pt x="694152" y="274360"/>
                </a:moveTo>
                <a:cubicBezTo>
                  <a:pt x="647222" y="274360"/>
                  <a:pt x="643612" y="318711"/>
                  <a:pt x="643612" y="371830"/>
                </a:cubicBezTo>
                <a:cubicBezTo>
                  <a:pt x="643612" y="425464"/>
                  <a:pt x="647222" y="469816"/>
                  <a:pt x="694152" y="469816"/>
                </a:cubicBezTo>
                <a:cubicBezTo>
                  <a:pt x="741082" y="469816"/>
                  <a:pt x="744692" y="425464"/>
                  <a:pt x="744692" y="371830"/>
                </a:cubicBezTo>
                <a:cubicBezTo>
                  <a:pt x="744692" y="318711"/>
                  <a:pt x="741082" y="274360"/>
                  <a:pt x="694152" y="274360"/>
                </a:cubicBezTo>
                <a:close/>
                <a:moveTo>
                  <a:pt x="455376" y="274360"/>
                </a:moveTo>
                <a:cubicBezTo>
                  <a:pt x="432169" y="274360"/>
                  <a:pt x="419276" y="284159"/>
                  <a:pt x="419276" y="334183"/>
                </a:cubicBezTo>
                <a:cubicBezTo>
                  <a:pt x="419276" y="369251"/>
                  <a:pt x="429590" y="386786"/>
                  <a:pt x="449703" y="386786"/>
                </a:cubicBezTo>
                <a:cubicBezTo>
                  <a:pt x="485287" y="386786"/>
                  <a:pt x="487866" y="363063"/>
                  <a:pt x="487866" y="329541"/>
                </a:cubicBezTo>
                <a:cubicBezTo>
                  <a:pt x="487866" y="291379"/>
                  <a:pt x="478067" y="274360"/>
                  <a:pt x="455376" y="274360"/>
                </a:cubicBezTo>
                <a:close/>
                <a:moveTo>
                  <a:pt x="694152" y="256310"/>
                </a:moveTo>
                <a:cubicBezTo>
                  <a:pt x="754490" y="256310"/>
                  <a:pt x="801420" y="306850"/>
                  <a:pt x="801420" y="372346"/>
                </a:cubicBezTo>
                <a:cubicBezTo>
                  <a:pt x="801420" y="437842"/>
                  <a:pt x="754490" y="488897"/>
                  <a:pt x="694152" y="488897"/>
                </a:cubicBezTo>
                <a:cubicBezTo>
                  <a:pt x="633813" y="488897"/>
                  <a:pt x="586883" y="437842"/>
                  <a:pt x="586883" y="372346"/>
                </a:cubicBezTo>
                <a:cubicBezTo>
                  <a:pt x="586883" y="307366"/>
                  <a:pt x="633813" y="256310"/>
                  <a:pt x="694152" y="256310"/>
                </a:cubicBezTo>
                <a:close/>
                <a:moveTo>
                  <a:pt x="450219" y="256310"/>
                </a:moveTo>
                <a:cubicBezTo>
                  <a:pt x="480130" y="256310"/>
                  <a:pt x="501790" y="265593"/>
                  <a:pt x="516746" y="284159"/>
                </a:cubicBezTo>
                <a:cubicBezTo>
                  <a:pt x="522419" y="273329"/>
                  <a:pt x="533764" y="257857"/>
                  <a:pt x="551814" y="257857"/>
                </a:cubicBezTo>
                <a:cubicBezTo>
                  <a:pt x="563160" y="257857"/>
                  <a:pt x="576569" y="263530"/>
                  <a:pt x="576569" y="280033"/>
                </a:cubicBezTo>
                <a:cubicBezTo>
                  <a:pt x="576569" y="294473"/>
                  <a:pt x="567802" y="304271"/>
                  <a:pt x="555424" y="304271"/>
                </a:cubicBezTo>
                <a:cubicBezTo>
                  <a:pt x="548204" y="304271"/>
                  <a:pt x="543047" y="297051"/>
                  <a:pt x="539437" y="291894"/>
                </a:cubicBezTo>
                <a:cubicBezTo>
                  <a:pt x="538922" y="290347"/>
                  <a:pt x="537374" y="288800"/>
                  <a:pt x="536859" y="288284"/>
                </a:cubicBezTo>
                <a:cubicBezTo>
                  <a:pt x="533764" y="288800"/>
                  <a:pt x="529639" y="293957"/>
                  <a:pt x="529639" y="297051"/>
                </a:cubicBezTo>
                <a:cubicBezTo>
                  <a:pt x="529639" y="298599"/>
                  <a:pt x="530670" y="302209"/>
                  <a:pt x="531702" y="305819"/>
                </a:cubicBezTo>
                <a:cubicBezTo>
                  <a:pt x="533764" y="312523"/>
                  <a:pt x="536859" y="321806"/>
                  <a:pt x="536859" y="331604"/>
                </a:cubicBezTo>
                <a:cubicBezTo>
                  <a:pt x="536859" y="385239"/>
                  <a:pt x="490960" y="401226"/>
                  <a:pt x="479614" y="402257"/>
                </a:cubicBezTo>
                <a:lnTo>
                  <a:pt x="454860" y="405351"/>
                </a:lnTo>
                <a:cubicBezTo>
                  <a:pt x="415150" y="409477"/>
                  <a:pt x="380597" y="413603"/>
                  <a:pt x="380597" y="432684"/>
                </a:cubicBezTo>
                <a:cubicBezTo>
                  <a:pt x="380597" y="436294"/>
                  <a:pt x="384723" y="439904"/>
                  <a:pt x="390911" y="439904"/>
                </a:cubicBezTo>
                <a:lnTo>
                  <a:pt x="448156" y="439904"/>
                </a:lnTo>
                <a:cubicBezTo>
                  <a:pt x="522419" y="439904"/>
                  <a:pt x="537374" y="442999"/>
                  <a:pt x="554909" y="464659"/>
                </a:cubicBezTo>
                <a:cubicBezTo>
                  <a:pt x="565739" y="477036"/>
                  <a:pt x="570896" y="491992"/>
                  <a:pt x="570896" y="510557"/>
                </a:cubicBezTo>
                <a:cubicBezTo>
                  <a:pt x="570896" y="579663"/>
                  <a:pt x="510557" y="603902"/>
                  <a:pt x="458470" y="603902"/>
                </a:cubicBezTo>
                <a:cubicBezTo>
                  <a:pt x="373893" y="603902"/>
                  <a:pt x="351717" y="564707"/>
                  <a:pt x="351717" y="544079"/>
                </a:cubicBezTo>
                <a:cubicBezTo>
                  <a:pt x="351717" y="516230"/>
                  <a:pt x="369251" y="497149"/>
                  <a:pt x="404320" y="485287"/>
                </a:cubicBezTo>
                <a:cubicBezTo>
                  <a:pt x="380081" y="481162"/>
                  <a:pt x="355843" y="472394"/>
                  <a:pt x="355843" y="437326"/>
                </a:cubicBezTo>
                <a:cubicBezTo>
                  <a:pt x="355843" y="415150"/>
                  <a:pt x="372346" y="400710"/>
                  <a:pt x="403804" y="394006"/>
                </a:cubicBezTo>
                <a:cubicBezTo>
                  <a:pt x="380597" y="380081"/>
                  <a:pt x="369251" y="360484"/>
                  <a:pt x="369251" y="334183"/>
                </a:cubicBezTo>
                <a:cubicBezTo>
                  <a:pt x="369251" y="295504"/>
                  <a:pt x="397100" y="256310"/>
                  <a:pt x="450219" y="256310"/>
                </a:cubicBezTo>
                <a:close/>
                <a:moveTo>
                  <a:pt x="1105177" y="105205"/>
                </a:moveTo>
                <a:cubicBezTo>
                  <a:pt x="1129415" y="105205"/>
                  <a:pt x="1154170" y="117066"/>
                  <a:pt x="1154170" y="143884"/>
                </a:cubicBezTo>
                <a:cubicBezTo>
                  <a:pt x="1154170" y="156776"/>
                  <a:pt x="1141792" y="165544"/>
                  <a:pt x="1130447" y="165544"/>
                </a:cubicBezTo>
                <a:cubicBezTo>
                  <a:pt x="1114460" y="165544"/>
                  <a:pt x="1104661" y="154714"/>
                  <a:pt x="1104661" y="137179"/>
                </a:cubicBezTo>
                <a:cubicBezTo>
                  <a:pt x="1104661" y="133054"/>
                  <a:pt x="1106208" y="130991"/>
                  <a:pt x="1107239" y="128928"/>
                </a:cubicBezTo>
                <a:cubicBezTo>
                  <a:pt x="1108271" y="127896"/>
                  <a:pt x="1108271" y="126865"/>
                  <a:pt x="1108787" y="125318"/>
                </a:cubicBezTo>
                <a:cubicBezTo>
                  <a:pt x="1107239" y="124802"/>
                  <a:pt x="1103629" y="124286"/>
                  <a:pt x="1100019" y="124286"/>
                </a:cubicBezTo>
                <a:cubicBezTo>
                  <a:pt x="1076297" y="124286"/>
                  <a:pt x="1061341" y="155229"/>
                  <a:pt x="1061341" y="205254"/>
                </a:cubicBezTo>
                <a:cubicBezTo>
                  <a:pt x="1061341" y="205254"/>
                  <a:pt x="1061341" y="253731"/>
                  <a:pt x="1061341" y="260435"/>
                </a:cubicBezTo>
                <a:cubicBezTo>
                  <a:pt x="1067529" y="260435"/>
                  <a:pt x="1104661" y="260435"/>
                  <a:pt x="1104661" y="260435"/>
                </a:cubicBezTo>
                <a:lnTo>
                  <a:pt x="1104661" y="286737"/>
                </a:lnTo>
                <a:cubicBezTo>
                  <a:pt x="1104661" y="286737"/>
                  <a:pt x="1067529" y="286737"/>
                  <a:pt x="1061341" y="286737"/>
                </a:cubicBezTo>
                <a:cubicBezTo>
                  <a:pt x="1061341" y="293957"/>
                  <a:pt x="1061341" y="449187"/>
                  <a:pt x="1061341" y="456407"/>
                </a:cubicBezTo>
                <a:cubicBezTo>
                  <a:pt x="1067529" y="456407"/>
                  <a:pt x="1104661" y="456407"/>
                  <a:pt x="1104661" y="456407"/>
                </a:cubicBezTo>
                <a:lnTo>
                  <a:pt x="1104661" y="481677"/>
                </a:lnTo>
                <a:lnTo>
                  <a:pt x="970575" y="481677"/>
                </a:lnTo>
                <a:lnTo>
                  <a:pt x="970575" y="456407"/>
                </a:lnTo>
                <a:cubicBezTo>
                  <a:pt x="970575" y="456407"/>
                  <a:pt x="1005644" y="456407"/>
                  <a:pt x="1011832" y="456407"/>
                </a:cubicBezTo>
                <a:cubicBezTo>
                  <a:pt x="1011832" y="449187"/>
                  <a:pt x="1011832" y="293957"/>
                  <a:pt x="1011832" y="286737"/>
                </a:cubicBezTo>
                <a:cubicBezTo>
                  <a:pt x="1005644" y="286737"/>
                  <a:pt x="970575" y="286737"/>
                  <a:pt x="970575" y="286737"/>
                </a:cubicBezTo>
                <a:lnTo>
                  <a:pt x="970575" y="260435"/>
                </a:lnTo>
                <a:cubicBezTo>
                  <a:pt x="970575" y="260435"/>
                  <a:pt x="1005644" y="260435"/>
                  <a:pt x="1011832" y="260435"/>
                </a:cubicBezTo>
                <a:cubicBezTo>
                  <a:pt x="1011832" y="254762"/>
                  <a:pt x="1011832" y="239291"/>
                  <a:pt x="1011832" y="239291"/>
                </a:cubicBezTo>
                <a:cubicBezTo>
                  <a:pt x="1011832" y="153682"/>
                  <a:pt x="1045869" y="105205"/>
                  <a:pt x="1105177" y="105205"/>
                </a:cubicBezTo>
                <a:close/>
                <a:moveTo>
                  <a:pt x="318712" y="105205"/>
                </a:moveTo>
                <a:cubicBezTo>
                  <a:pt x="342950" y="105205"/>
                  <a:pt x="367705" y="117066"/>
                  <a:pt x="367705" y="143884"/>
                </a:cubicBezTo>
                <a:cubicBezTo>
                  <a:pt x="367705" y="156776"/>
                  <a:pt x="355327" y="165544"/>
                  <a:pt x="343982" y="165544"/>
                </a:cubicBezTo>
                <a:cubicBezTo>
                  <a:pt x="327994" y="165544"/>
                  <a:pt x="318196" y="154714"/>
                  <a:pt x="318196" y="137179"/>
                </a:cubicBezTo>
                <a:cubicBezTo>
                  <a:pt x="318196" y="133054"/>
                  <a:pt x="319743" y="130991"/>
                  <a:pt x="320774" y="128928"/>
                </a:cubicBezTo>
                <a:cubicBezTo>
                  <a:pt x="321806" y="127896"/>
                  <a:pt x="321806" y="126865"/>
                  <a:pt x="322322" y="125318"/>
                </a:cubicBezTo>
                <a:cubicBezTo>
                  <a:pt x="320774" y="124802"/>
                  <a:pt x="317680" y="124286"/>
                  <a:pt x="313554" y="124286"/>
                </a:cubicBezTo>
                <a:cubicBezTo>
                  <a:pt x="289832" y="124286"/>
                  <a:pt x="274876" y="155229"/>
                  <a:pt x="274876" y="205254"/>
                </a:cubicBezTo>
                <a:cubicBezTo>
                  <a:pt x="274876" y="205254"/>
                  <a:pt x="274876" y="253731"/>
                  <a:pt x="274876" y="260435"/>
                </a:cubicBezTo>
                <a:cubicBezTo>
                  <a:pt x="281064" y="260435"/>
                  <a:pt x="318196" y="260435"/>
                  <a:pt x="318196" y="260435"/>
                </a:cubicBezTo>
                <a:lnTo>
                  <a:pt x="318196" y="286737"/>
                </a:lnTo>
                <a:cubicBezTo>
                  <a:pt x="318196" y="286737"/>
                  <a:pt x="281064" y="286737"/>
                  <a:pt x="274876" y="286737"/>
                </a:cubicBezTo>
                <a:cubicBezTo>
                  <a:pt x="274876" y="293957"/>
                  <a:pt x="274876" y="449187"/>
                  <a:pt x="274876" y="456407"/>
                </a:cubicBezTo>
                <a:cubicBezTo>
                  <a:pt x="281064" y="456407"/>
                  <a:pt x="318196" y="456407"/>
                  <a:pt x="318196" y="456407"/>
                </a:cubicBezTo>
                <a:lnTo>
                  <a:pt x="318196" y="481677"/>
                </a:lnTo>
                <a:lnTo>
                  <a:pt x="184110" y="481677"/>
                </a:lnTo>
                <a:lnTo>
                  <a:pt x="184110" y="456407"/>
                </a:lnTo>
                <a:cubicBezTo>
                  <a:pt x="184110" y="456407"/>
                  <a:pt x="219179" y="456407"/>
                  <a:pt x="225367" y="456407"/>
                </a:cubicBezTo>
                <a:cubicBezTo>
                  <a:pt x="225367" y="449187"/>
                  <a:pt x="225367" y="293957"/>
                  <a:pt x="225367" y="286737"/>
                </a:cubicBezTo>
                <a:cubicBezTo>
                  <a:pt x="219179" y="286737"/>
                  <a:pt x="184110" y="286737"/>
                  <a:pt x="184110" y="286737"/>
                </a:cubicBezTo>
                <a:lnTo>
                  <a:pt x="184110" y="260435"/>
                </a:lnTo>
                <a:cubicBezTo>
                  <a:pt x="184110" y="260435"/>
                  <a:pt x="219179" y="260435"/>
                  <a:pt x="225367" y="260435"/>
                </a:cubicBezTo>
                <a:cubicBezTo>
                  <a:pt x="225367" y="254762"/>
                  <a:pt x="225367" y="239291"/>
                  <a:pt x="225367" y="239291"/>
                </a:cubicBezTo>
                <a:cubicBezTo>
                  <a:pt x="225367" y="153682"/>
                  <a:pt x="259404" y="105205"/>
                  <a:pt x="318712" y="105205"/>
                </a:cubicBezTo>
                <a:close/>
                <a:moveTo>
                  <a:pt x="134602" y="104690"/>
                </a:moveTo>
                <a:cubicBezTo>
                  <a:pt x="158840" y="104690"/>
                  <a:pt x="183595" y="116551"/>
                  <a:pt x="183595" y="143369"/>
                </a:cubicBezTo>
                <a:cubicBezTo>
                  <a:pt x="183595" y="156261"/>
                  <a:pt x="171217" y="165029"/>
                  <a:pt x="159872" y="165029"/>
                </a:cubicBezTo>
                <a:cubicBezTo>
                  <a:pt x="143884" y="165029"/>
                  <a:pt x="134086" y="154199"/>
                  <a:pt x="134086" y="136664"/>
                </a:cubicBezTo>
                <a:cubicBezTo>
                  <a:pt x="134086" y="132539"/>
                  <a:pt x="135633" y="130476"/>
                  <a:pt x="136664" y="128413"/>
                </a:cubicBezTo>
                <a:cubicBezTo>
                  <a:pt x="137696" y="127381"/>
                  <a:pt x="137696" y="126350"/>
                  <a:pt x="138212" y="124803"/>
                </a:cubicBezTo>
                <a:cubicBezTo>
                  <a:pt x="136664" y="124287"/>
                  <a:pt x="133570" y="123771"/>
                  <a:pt x="129444" y="123771"/>
                </a:cubicBezTo>
                <a:cubicBezTo>
                  <a:pt x="105722" y="123771"/>
                  <a:pt x="90766" y="154714"/>
                  <a:pt x="90766" y="204739"/>
                </a:cubicBezTo>
                <a:cubicBezTo>
                  <a:pt x="90766" y="204739"/>
                  <a:pt x="90766" y="253216"/>
                  <a:pt x="90766" y="259920"/>
                </a:cubicBezTo>
                <a:cubicBezTo>
                  <a:pt x="96954" y="259920"/>
                  <a:pt x="134086" y="259920"/>
                  <a:pt x="134086" y="259920"/>
                </a:cubicBezTo>
                <a:lnTo>
                  <a:pt x="134086" y="286222"/>
                </a:lnTo>
                <a:cubicBezTo>
                  <a:pt x="134086" y="286222"/>
                  <a:pt x="96954" y="286222"/>
                  <a:pt x="90766" y="286222"/>
                </a:cubicBezTo>
                <a:cubicBezTo>
                  <a:pt x="90766" y="293442"/>
                  <a:pt x="90766" y="448672"/>
                  <a:pt x="90766" y="455892"/>
                </a:cubicBezTo>
                <a:cubicBezTo>
                  <a:pt x="96954" y="455892"/>
                  <a:pt x="134086" y="455892"/>
                  <a:pt x="134086" y="455892"/>
                </a:cubicBezTo>
                <a:lnTo>
                  <a:pt x="134086" y="481162"/>
                </a:lnTo>
                <a:lnTo>
                  <a:pt x="0" y="481162"/>
                </a:lnTo>
                <a:lnTo>
                  <a:pt x="0" y="455892"/>
                </a:lnTo>
                <a:cubicBezTo>
                  <a:pt x="0" y="455892"/>
                  <a:pt x="35069" y="455892"/>
                  <a:pt x="41257" y="455892"/>
                </a:cubicBezTo>
                <a:cubicBezTo>
                  <a:pt x="41257" y="448672"/>
                  <a:pt x="41257" y="293957"/>
                  <a:pt x="41257" y="286737"/>
                </a:cubicBezTo>
                <a:cubicBezTo>
                  <a:pt x="35069" y="286737"/>
                  <a:pt x="0" y="286737"/>
                  <a:pt x="0" y="286737"/>
                </a:cubicBezTo>
                <a:lnTo>
                  <a:pt x="0" y="260436"/>
                </a:lnTo>
                <a:cubicBezTo>
                  <a:pt x="0" y="260436"/>
                  <a:pt x="35069" y="260436"/>
                  <a:pt x="41257" y="260436"/>
                </a:cubicBezTo>
                <a:cubicBezTo>
                  <a:pt x="41257" y="254763"/>
                  <a:pt x="41257" y="239292"/>
                  <a:pt x="41257" y="239292"/>
                </a:cubicBezTo>
                <a:cubicBezTo>
                  <a:pt x="41257" y="153683"/>
                  <a:pt x="75294" y="105206"/>
                  <a:pt x="134602" y="104690"/>
                </a:cubicBezTo>
                <a:close/>
                <a:moveTo>
                  <a:pt x="906627" y="98501"/>
                </a:moveTo>
                <a:cubicBezTo>
                  <a:pt x="906627" y="98501"/>
                  <a:pt x="906627" y="448155"/>
                  <a:pt x="906627" y="455891"/>
                </a:cubicBezTo>
                <a:cubicBezTo>
                  <a:pt x="912815" y="455891"/>
                  <a:pt x="947884" y="455891"/>
                  <a:pt x="947884" y="455891"/>
                </a:cubicBezTo>
                <a:lnTo>
                  <a:pt x="947884" y="481161"/>
                </a:lnTo>
                <a:lnTo>
                  <a:pt x="815861" y="481161"/>
                </a:lnTo>
                <a:lnTo>
                  <a:pt x="815861" y="455891"/>
                </a:lnTo>
                <a:cubicBezTo>
                  <a:pt x="815861" y="455891"/>
                  <a:pt x="850930" y="455891"/>
                  <a:pt x="857118" y="455891"/>
                </a:cubicBezTo>
                <a:cubicBezTo>
                  <a:pt x="857118" y="448671"/>
                  <a:pt x="857118" y="136664"/>
                  <a:pt x="857118" y="129444"/>
                </a:cubicBezTo>
                <a:cubicBezTo>
                  <a:pt x="850930" y="129444"/>
                  <a:pt x="815861" y="129444"/>
                  <a:pt x="815861" y="129444"/>
                </a:cubicBezTo>
                <a:lnTo>
                  <a:pt x="815861" y="104174"/>
                </a:lnTo>
                <a:lnTo>
                  <a:pt x="842678" y="104174"/>
                </a:lnTo>
                <a:cubicBezTo>
                  <a:pt x="866401" y="104174"/>
                  <a:pt x="885483" y="102627"/>
                  <a:pt x="901985" y="99532"/>
                </a:cubicBezTo>
                <a:lnTo>
                  <a:pt x="906627" y="98501"/>
                </a:lnTo>
                <a:close/>
                <a:moveTo>
                  <a:pt x="1294444" y="41256"/>
                </a:moveTo>
                <a:cubicBezTo>
                  <a:pt x="1296507" y="41256"/>
                  <a:pt x="1299601" y="43319"/>
                  <a:pt x="1299601" y="43319"/>
                </a:cubicBezTo>
                <a:cubicBezTo>
                  <a:pt x="1299601" y="43319"/>
                  <a:pt x="1299601" y="40740"/>
                  <a:pt x="1303211" y="41256"/>
                </a:cubicBezTo>
                <a:cubicBezTo>
                  <a:pt x="1306821" y="41772"/>
                  <a:pt x="1308884" y="48476"/>
                  <a:pt x="1308884" y="48476"/>
                </a:cubicBezTo>
                <a:lnTo>
                  <a:pt x="1315588" y="47445"/>
                </a:lnTo>
                <a:lnTo>
                  <a:pt x="1310431" y="55180"/>
                </a:lnTo>
                <a:cubicBezTo>
                  <a:pt x="1312494" y="57243"/>
                  <a:pt x="1320745" y="64979"/>
                  <a:pt x="1320745" y="68589"/>
                </a:cubicBezTo>
                <a:cubicBezTo>
                  <a:pt x="1320745" y="72715"/>
                  <a:pt x="1318167" y="72715"/>
                  <a:pt x="1318167" y="72715"/>
                </a:cubicBezTo>
                <a:cubicBezTo>
                  <a:pt x="1319714" y="75293"/>
                  <a:pt x="1327965" y="86123"/>
                  <a:pt x="1324355" y="101079"/>
                </a:cubicBezTo>
                <a:cubicBezTo>
                  <a:pt x="1322293" y="114488"/>
                  <a:pt x="1317651" y="117066"/>
                  <a:pt x="1314557" y="119129"/>
                </a:cubicBezTo>
                <a:cubicBezTo>
                  <a:pt x="1311463" y="121192"/>
                  <a:pt x="1301664" y="124286"/>
                  <a:pt x="1298570" y="126865"/>
                </a:cubicBezTo>
                <a:cubicBezTo>
                  <a:pt x="1295475" y="129443"/>
                  <a:pt x="1295991" y="132022"/>
                  <a:pt x="1296507" y="133569"/>
                </a:cubicBezTo>
                <a:cubicBezTo>
                  <a:pt x="1297538" y="135116"/>
                  <a:pt x="1304243" y="148525"/>
                  <a:pt x="1305790" y="149556"/>
                </a:cubicBezTo>
                <a:cubicBezTo>
                  <a:pt x="1306821" y="150072"/>
                  <a:pt x="1307853" y="151103"/>
                  <a:pt x="1309400" y="150588"/>
                </a:cubicBezTo>
                <a:cubicBezTo>
                  <a:pt x="1310947" y="150072"/>
                  <a:pt x="1313010" y="149041"/>
                  <a:pt x="1314557" y="149041"/>
                </a:cubicBezTo>
                <a:cubicBezTo>
                  <a:pt x="1316104" y="149041"/>
                  <a:pt x="1316104" y="151619"/>
                  <a:pt x="1316104" y="151619"/>
                </a:cubicBezTo>
                <a:cubicBezTo>
                  <a:pt x="1316104" y="151619"/>
                  <a:pt x="1312494" y="152651"/>
                  <a:pt x="1307853" y="155229"/>
                </a:cubicBezTo>
                <a:cubicBezTo>
                  <a:pt x="1303211" y="157808"/>
                  <a:pt x="1300633" y="161418"/>
                  <a:pt x="1300633" y="161418"/>
                </a:cubicBezTo>
                <a:cubicBezTo>
                  <a:pt x="1300633" y="161418"/>
                  <a:pt x="1298570" y="159871"/>
                  <a:pt x="1299085" y="158323"/>
                </a:cubicBezTo>
                <a:cubicBezTo>
                  <a:pt x="1299601" y="157292"/>
                  <a:pt x="1302180" y="156261"/>
                  <a:pt x="1302180" y="155229"/>
                </a:cubicBezTo>
                <a:cubicBezTo>
                  <a:pt x="1302180" y="154198"/>
                  <a:pt x="1301148" y="152135"/>
                  <a:pt x="1301148" y="152135"/>
                </a:cubicBezTo>
                <a:cubicBezTo>
                  <a:pt x="1300117" y="150072"/>
                  <a:pt x="1299601" y="149556"/>
                  <a:pt x="1298570" y="147493"/>
                </a:cubicBezTo>
                <a:cubicBezTo>
                  <a:pt x="1297538" y="145946"/>
                  <a:pt x="1293928" y="139758"/>
                  <a:pt x="1291350" y="137179"/>
                </a:cubicBezTo>
                <a:cubicBezTo>
                  <a:pt x="1288771" y="135116"/>
                  <a:pt x="1284130" y="133053"/>
                  <a:pt x="1284130" y="133053"/>
                </a:cubicBezTo>
                <a:cubicBezTo>
                  <a:pt x="1284130" y="133053"/>
                  <a:pt x="1283098" y="134085"/>
                  <a:pt x="1281035" y="135116"/>
                </a:cubicBezTo>
                <a:cubicBezTo>
                  <a:pt x="1278973" y="135632"/>
                  <a:pt x="1278973" y="135632"/>
                  <a:pt x="1277425" y="136663"/>
                </a:cubicBezTo>
                <a:cubicBezTo>
                  <a:pt x="1275878" y="137695"/>
                  <a:pt x="1268142" y="152651"/>
                  <a:pt x="1267627" y="153682"/>
                </a:cubicBezTo>
                <a:cubicBezTo>
                  <a:pt x="1267111" y="154713"/>
                  <a:pt x="1266595" y="155745"/>
                  <a:pt x="1267111" y="156776"/>
                </a:cubicBezTo>
                <a:cubicBezTo>
                  <a:pt x="1267627" y="158323"/>
                  <a:pt x="1269690" y="159355"/>
                  <a:pt x="1271753" y="160386"/>
                </a:cubicBezTo>
                <a:cubicBezTo>
                  <a:pt x="1273815" y="161418"/>
                  <a:pt x="1271753" y="163996"/>
                  <a:pt x="1271753" y="163996"/>
                </a:cubicBezTo>
                <a:cubicBezTo>
                  <a:pt x="1271753" y="163996"/>
                  <a:pt x="1267627" y="160386"/>
                  <a:pt x="1262470" y="159355"/>
                </a:cubicBezTo>
                <a:cubicBezTo>
                  <a:pt x="1257313" y="158323"/>
                  <a:pt x="1253187" y="158839"/>
                  <a:pt x="1253187" y="158839"/>
                </a:cubicBezTo>
                <a:cubicBezTo>
                  <a:pt x="1253187" y="158839"/>
                  <a:pt x="1253703" y="156776"/>
                  <a:pt x="1254734" y="156261"/>
                </a:cubicBezTo>
                <a:cubicBezTo>
                  <a:pt x="1256281" y="155229"/>
                  <a:pt x="1257828" y="155745"/>
                  <a:pt x="1258860" y="155229"/>
                </a:cubicBezTo>
                <a:cubicBezTo>
                  <a:pt x="1259891" y="154713"/>
                  <a:pt x="1261954" y="152135"/>
                  <a:pt x="1261954" y="152135"/>
                </a:cubicBezTo>
                <a:cubicBezTo>
                  <a:pt x="1261954" y="152135"/>
                  <a:pt x="1262985" y="150072"/>
                  <a:pt x="1263501" y="149041"/>
                </a:cubicBezTo>
                <a:cubicBezTo>
                  <a:pt x="1264532" y="146978"/>
                  <a:pt x="1268658" y="137695"/>
                  <a:pt x="1268658" y="137695"/>
                </a:cubicBezTo>
                <a:cubicBezTo>
                  <a:pt x="1268658" y="137695"/>
                  <a:pt x="1270205" y="132538"/>
                  <a:pt x="1269690" y="128412"/>
                </a:cubicBezTo>
                <a:cubicBezTo>
                  <a:pt x="1269174" y="124802"/>
                  <a:pt x="1268658" y="123255"/>
                  <a:pt x="1267111" y="121708"/>
                </a:cubicBezTo>
                <a:cubicBezTo>
                  <a:pt x="1264532" y="119129"/>
                  <a:pt x="1260407" y="117066"/>
                  <a:pt x="1260923" y="116035"/>
                </a:cubicBezTo>
                <a:cubicBezTo>
                  <a:pt x="1261438" y="115003"/>
                  <a:pt x="1262985" y="115003"/>
                  <a:pt x="1262985" y="115003"/>
                </a:cubicBezTo>
                <a:cubicBezTo>
                  <a:pt x="1262985" y="115003"/>
                  <a:pt x="1263501" y="114488"/>
                  <a:pt x="1262470" y="113456"/>
                </a:cubicBezTo>
                <a:cubicBezTo>
                  <a:pt x="1261954" y="112425"/>
                  <a:pt x="1260923" y="112425"/>
                  <a:pt x="1260407" y="112425"/>
                </a:cubicBezTo>
                <a:cubicBezTo>
                  <a:pt x="1259891" y="112941"/>
                  <a:pt x="1259375" y="113972"/>
                  <a:pt x="1259375" y="113972"/>
                </a:cubicBezTo>
                <a:cubicBezTo>
                  <a:pt x="1259375" y="113972"/>
                  <a:pt x="1258344" y="111909"/>
                  <a:pt x="1254734" y="108815"/>
                </a:cubicBezTo>
                <a:cubicBezTo>
                  <a:pt x="1251124" y="106236"/>
                  <a:pt x="1246998" y="103142"/>
                  <a:pt x="1246998" y="103142"/>
                </a:cubicBezTo>
                <a:lnTo>
                  <a:pt x="1248030" y="108299"/>
                </a:lnTo>
                <a:lnTo>
                  <a:pt x="1236684" y="102626"/>
                </a:lnTo>
                <a:cubicBezTo>
                  <a:pt x="1236684" y="102626"/>
                  <a:pt x="1231011" y="99016"/>
                  <a:pt x="1231011" y="93343"/>
                </a:cubicBezTo>
                <a:cubicBezTo>
                  <a:pt x="1231011" y="86123"/>
                  <a:pt x="1237715" y="85092"/>
                  <a:pt x="1237715" y="85092"/>
                </a:cubicBezTo>
                <a:lnTo>
                  <a:pt x="1236168" y="83545"/>
                </a:lnTo>
                <a:cubicBezTo>
                  <a:pt x="1236168" y="83545"/>
                  <a:pt x="1236168" y="79419"/>
                  <a:pt x="1235137" y="82513"/>
                </a:cubicBezTo>
                <a:cubicBezTo>
                  <a:pt x="1234621" y="85608"/>
                  <a:pt x="1231011" y="85608"/>
                  <a:pt x="1231011" y="85608"/>
                </a:cubicBezTo>
                <a:lnTo>
                  <a:pt x="1228432" y="79935"/>
                </a:lnTo>
                <a:lnTo>
                  <a:pt x="1225854" y="83545"/>
                </a:lnTo>
                <a:cubicBezTo>
                  <a:pt x="1225854" y="83545"/>
                  <a:pt x="1219665" y="71683"/>
                  <a:pt x="1225338" y="59822"/>
                </a:cubicBezTo>
                <a:cubicBezTo>
                  <a:pt x="1231011" y="47960"/>
                  <a:pt x="1243388" y="46929"/>
                  <a:pt x="1243388" y="46929"/>
                </a:cubicBezTo>
                <a:lnTo>
                  <a:pt x="1242357" y="45898"/>
                </a:lnTo>
                <a:lnTo>
                  <a:pt x="1251124" y="45898"/>
                </a:lnTo>
                <a:lnTo>
                  <a:pt x="1249577" y="43835"/>
                </a:lnTo>
                <a:cubicBezTo>
                  <a:pt x="1249577" y="43835"/>
                  <a:pt x="1251640" y="43319"/>
                  <a:pt x="1255765" y="44350"/>
                </a:cubicBezTo>
                <a:cubicBezTo>
                  <a:pt x="1259891" y="45382"/>
                  <a:pt x="1263501" y="51055"/>
                  <a:pt x="1263501" y="51055"/>
                </a:cubicBezTo>
                <a:cubicBezTo>
                  <a:pt x="1263501" y="51055"/>
                  <a:pt x="1267627" y="50539"/>
                  <a:pt x="1272268" y="53118"/>
                </a:cubicBezTo>
                <a:cubicBezTo>
                  <a:pt x="1278457" y="56212"/>
                  <a:pt x="1280520" y="62916"/>
                  <a:pt x="1280520" y="62916"/>
                </a:cubicBezTo>
                <a:cubicBezTo>
                  <a:pt x="1280520" y="62916"/>
                  <a:pt x="1282067" y="66010"/>
                  <a:pt x="1282067" y="69105"/>
                </a:cubicBezTo>
                <a:cubicBezTo>
                  <a:pt x="1282583" y="71683"/>
                  <a:pt x="1282067" y="73230"/>
                  <a:pt x="1281551" y="75809"/>
                </a:cubicBezTo>
                <a:cubicBezTo>
                  <a:pt x="1280520" y="79419"/>
                  <a:pt x="1278973" y="81482"/>
                  <a:pt x="1278973" y="81482"/>
                </a:cubicBezTo>
                <a:cubicBezTo>
                  <a:pt x="1278973" y="81482"/>
                  <a:pt x="1281551" y="83545"/>
                  <a:pt x="1281035" y="84576"/>
                </a:cubicBezTo>
                <a:cubicBezTo>
                  <a:pt x="1280520" y="85608"/>
                  <a:pt x="1277425" y="88702"/>
                  <a:pt x="1277425" y="91281"/>
                </a:cubicBezTo>
                <a:cubicBezTo>
                  <a:pt x="1277425" y="93859"/>
                  <a:pt x="1283614" y="91796"/>
                  <a:pt x="1284645" y="90765"/>
                </a:cubicBezTo>
                <a:cubicBezTo>
                  <a:pt x="1285677" y="90249"/>
                  <a:pt x="1288255" y="88186"/>
                  <a:pt x="1290318" y="87671"/>
                </a:cubicBezTo>
                <a:cubicBezTo>
                  <a:pt x="1293928" y="86639"/>
                  <a:pt x="1293413" y="74778"/>
                  <a:pt x="1293413" y="72199"/>
                </a:cubicBezTo>
                <a:cubicBezTo>
                  <a:pt x="1292897" y="69620"/>
                  <a:pt x="1293928" y="67558"/>
                  <a:pt x="1293928" y="67558"/>
                </a:cubicBezTo>
                <a:cubicBezTo>
                  <a:pt x="1293928" y="67558"/>
                  <a:pt x="1292381" y="64979"/>
                  <a:pt x="1293413" y="62916"/>
                </a:cubicBezTo>
                <a:cubicBezTo>
                  <a:pt x="1294444" y="61369"/>
                  <a:pt x="1294960" y="60853"/>
                  <a:pt x="1294960" y="60853"/>
                </a:cubicBezTo>
                <a:cubicBezTo>
                  <a:pt x="1295475" y="59306"/>
                  <a:pt x="1296507" y="56728"/>
                  <a:pt x="1296507" y="56728"/>
                </a:cubicBezTo>
                <a:cubicBezTo>
                  <a:pt x="1296507" y="56728"/>
                  <a:pt x="1288255" y="60853"/>
                  <a:pt x="1285161" y="55696"/>
                </a:cubicBezTo>
                <a:cubicBezTo>
                  <a:pt x="1284130" y="54149"/>
                  <a:pt x="1284645" y="52086"/>
                  <a:pt x="1285677" y="51055"/>
                </a:cubicBezTo>
                <a:cubicBezTo>
                  <a:pt x="1286193" y="50023"/>
                  <a:pt x="1288771" y="48476"/>
                  <a:pt x="1290318" y="48992"/>
                </a:cubicBezTo>
                <a:cubicBezTo>
                  <a:pt x="1290834" y="48992"/>
                  <a:pt x="1291350" y="49508"/>
                  <a:pt x="1291350" y="49508"/>
                </a:cubicBezTo>
                <a:cubicBezTo>
                  <a:pt x="1291350" y="48992"/>
                  <a:pt x="1291350" y="47960"/>
                  <a:pt x="1291350" y="47445"/>
                </a:cubicBezTo>
                <a:cubicBezTo>
                  <a:pt x="1291350" y="46929"/>
                  <a:pt x="1291865" y="46929"/>
                  <a:pt x="1292381" y="46929"/>
                </a:cubicBezTo>
                <a:cubicBezTo>
                  <a:pt x="1292381" y="46929"/>
                  <a:pt x="1291865" y="46413"/>
                  <a:pt x="1291865" y="46413"/>
                </a:cubicBezTo>
                <a:cubicBezTo>
                  <a:pt x="1290834" y="45382"/>
                  <a:pt x="1289803" y="44350"/>
                  <a:pt x="1290318" y="43319"/>
                </a:cubicBezTo>
                <a:cubicBezTo>
                  <a:pt x="1290834" y="41256"/>
                  <a:pt x="1292381" y="41256"/>
                  <a:pt x="1294444" y="41256"/>
                </a:cubicBezTo>
                <a:close/>
                <a:moveTo>
                  <a:pt x="1278457" y="17534"/>
                </a:moveTo>
                <a:cubicBezTo>
                  <a:pt x="1234106" y="17534"/>
                  <a:pt x="1198521" y="53119"/>
                  <a:pt x="1198521" y="97470"/>
                </a:cubicBezTo>
                <a:cubicBezTo>
                  <a:pt x="1198521" y="141822"/>
                  <a:pt x="1234106" y="177406"/>
                  <a:pt x="1278457" y="177406"/>
                </a:cubicBezTo>
                <a:cubicBezTo>
                  <a:pt x="1322809" y="177406"/>
                  <a:pt x="1358393" y="141822"/>
                  <a:pt x="1358393" y="97470"/>
                </a:cubicBezTo>
                <a:cubicBezTo>
                  <a:pt x="1358393" y="53119"/>
                  <a:pt x="1322809" y="17534"/>
                  <a:pt x="1278457" y="17534"/>
                </a:cubicBezTo>
                <a:close/>
                <a:moveTo>
                  <a:pt x="1278457" y="0"/>
                </a:moveTo>
                <a:cubicBezTo>
                  <a:pt x="1332607" y="0"/>
                  <a:pt x="1375927" y="43836"/>
                  <a:pt x="1375927" y="97470"/>
                </a:cubicBezTo>
                <a:cubicBezTo>
                  <a:pt x="1375927" y="151104"/>
                  <a:pt x="1332091" y="194940"/>
                  <a:pt x="1278457" y="194940"/>
                </a:cubicBezTo>
                <a:cubicBezTo>
                  <a:pt x="1224823" y="194940"/>
                  <a:pt x="1180987" y="151104"/>
                  <a:pt x="1180987" y="97470"/>
                </a:cubicBezTo>
                <a:cubicBezTo>
                  <a:pt x="1180987" y="43836"/>
                  <a:pt x="1224823" y="0"/>
                  <a:pt x="12784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137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6007" r:id="rId2"/>
    <p:sldLayoutId id="2147486008" r:id="rId3"/>
    <p:sldLayoutId id="2147486009" r:id="rId4"/>
    <p:sldLayoutId id="2147486010" r:id="rId5"/>
    <p:sldLayoutId id="2147486011" r:id="rId6"/>
    <p:sldLayoutId id="2147486012" r:id="rId7"/>
    <p:sldLayoutId id="2147486013" r:id="rId8"/>
    <p:sldLayoutId id="2147486014" r:id="rId9"/>
    <p:sldLayoutId id="2147486015" r:id="rId10"/>
    <p:sldLayoutId id="2147486016" r:id="rId11"/>
    <p:sldLayoutId id="2147486017" r:id="rId12"/>
    <p:sldLayoutId id="2147486018" r:id="rId13"/>
    <p:sldLayoutId id="2147486019" r:id="rId14"/>
    <p:sldLayoutId id="2147486020" r:id="rId15"/>
    <p:sldLayoutId id="2147486021" r:id="rId16"/>
    <p:sldLayoutId id="2147486022" r:id="rId17"/>
    <p:sldLayoutId id="2147486023" r:id="rId18"/>
    <p:sldLayoutId id="2147486024" r:id="rId19"/>
    <p:sldLayoutId id="2147486025" r:id="rId20"/>
    <p:sldLayoutId id="2147486005" r:id="rId21"/>
    <p:sldLayoutId id="2147486026" r:id="rId22"/>
    <p:sldLayoutId id="2147486027" r:id="rId23"/>
    <p:sldLayoutId id="2147486028" r:id="rId24"/>
    <p:sldLayoutId id="2147486029" r:id="rId25"/>
    <p:sldLayoutId id="2147486030" r:id="rId26"/>
    <p:sldLayoutId id="2147486031" r:id="rId27"/>
  </p:sldLayoutIdLst>
  <p:txStyles>
    <p:titleStyle>
      <a:lvl1pPr algn="r" defTabSz="608013" rtl="0" eaLnBrk="0" fontAlgn="base" hangingPunct="0">
        <a:spcBef>
          <a:spcPct val="0"/>
        </a:spcBef>
        <a:spcAft>
          <a:spcPct val="0"/>
        </a:spcAft>
        <a:defRPr sz="4800" b="1" i="1" kern="1200" cap="all">
          <a:solidFill>
            <a:schemeClr val="tx1"/>
          </a:solidFill>
          <a:latin typeface="+mj-lt"/>
          <a:ea typeface="Balto"/>
          <a:cs typeface="+mj-cs"/>
        </a:defRPr>
      </a:lvl1pPr>
      <a:lvl2pPr algn="r" defTabSz="608013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2pPr>
      <a:lvl3pPr algn="r" defTabSz="608013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3pPr>
      <a:lvl4pPr algn="r" defTabSz="608013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4pPr>
      <a:lvl5pPr algn="r" defTabSz="608013" rtl="0" eaLnBrk="0" fontAlgn="base" hangingPunct="0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5pPr>
      <a:lvl6pPr marL="457200" algn="r" defTabSz="608013" rtl="0" fontAlgn="base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6pPr>
      <a:lvl7pPr marL="914400" algn="r" defTabSz="608013" rtl="0" fontAlgn="base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7pPr>
      <a:lvl8pPr marL="1371600" algn="r" defTabSz="608013" rtl="0" fontAlgn="base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8pPr>
      <a:lvl9pPr marL="1828800" algn="r" defTabSz="608013" rtl="0" fontAlgn="base">
        <a:spcBef>
          <a:spcPct val="0"/>
        </a:spcBef>
        <a:spcAft>
          <a:spcPct val="0"/>
        </a:spcAft>
        <a:defRPr sz="4800" b="1" i="1">
          <a:solidFill>
            <a:schemeClr val="tx1"/>
          </a:solidFill>
          <a:latin typeface="Balto"/>
          <a:ea typeface="Balto"/>
          <a:cs typeface="Balto"/>
        </a:defRPr>
      </a:lvl9pPr>
    </p:titleStyle>
    <p:bodyStyle>
      <a:lvl1pPr algn="l" defTabSz="608013" rtl="0" eaLnBrk="0" fontAlgn="base" hangingPunct="0">
        <a:spcBef>
          <a:spcPts val="400"/>
        </a:spcBef>
        <a:spcAft>
          <a:spcPts val="538"/>
        </a:spcAft>
        <a:buFont typeface="Balto" pitchFamily="34" charset="0"/>
        <a:defRPr sz="1700" b="1" kern="1200" cap="all">
          <a:solidFill>
            <a:schemeClr val="tx1"/>
          </a:solidFill>
          <a:latin typeface="+mj-lt"/>
          <a:ea typeface="Balto TT Light" panose="020B0403040502020203" pitchFamily="34" charset="0"/>
          <a:cs typeface="+mn-cs"/>
        </a:defRPr>
      </a:lvl1pPr>
      <a:lvl2pPr algn="l" defTabSz="608013" rtl="0" eaLnBrk="0" fontAlgn="base" hangingPunct="0">
        <a:spcBef>
          <a:spcPts val="400"/>
        </a:spcBef>
        <a:spcAft>
          <a:spcPts val="538"/>
        </a:spcAft>
        <a:buFont typeface="Balto" pitchFamily="34" charset="0"/>
        <a:defRPr sz="1300" b="1" kern="1200" cap="all">
          <a:solidFill>
            <a:schemeClr val="tx1"/>
          </a:solidFill>
          <a:latin typeface="+mj-lt"/>
          <a:ea typeface="Balto TT Light" panose="020B0403040502020203" pitchFamily="34" charset="0"/>
          <a:cs typeface="+mn-cs"/>
        </a:defRPr>
      </a:lvl2pPr>
      <a:lvl3pPr algn="l" defTabSz="608013" rtl="0" eaLnBrk="0" fontAlgn="base" hangingPunct="0">
        <a:spcBef>
          <a:spcPts val="400"/>
        </a:spcBef>
        <a:spcAft>
          <a:spcPts val="538"/>
        </a:spcAft>
        <a:defRPr sz="1400" kern="1200">
          <a:solidFill>
            <a:schemeClr val="tx1"/>
          </a:solidFill>
          <a:latin typeface="Balto TT Book" panose="020B0604020202020204" charset="0"/>
          <a:ea typeface="Balto TT Light" panose="020B0403040502020203" pitchFamily="34" charset="0"/>
          <a:cs typeface="+mn-cs"/>
        </a:defRPr>
      </a:lvl3pPr>
      <a:lvl4pPr algn="l" defTabSz="608013" rtl="0" eaLnBrk="0" fontAlgn="base" hangingPunct="0">
        <a:spcBef>
          <a:spcPts val="400"/>
        </a:spcBef>
        <a:spcAft>
          <a:spcPts val="538"/>
        </a:spcAft>
        <a:defRPr sz="1300" kern="1200">
          <a:solidFill>
            <a:schemeClr val="tx1"/>
          </a:solidFill>
          <a:latin typeface="+mn-lt"/>
          <a:ea typeface="Balto TT Light" panose="020B0403040502020203" pitchFamily="34" charset="0"/>
          <a:cs typeface="+mn-cs"/>
        </a:defRPr>
      </a:lvl4pPr>
      <a:lvl5pPr algn="l" defTabSz="608013" rtl="0" eaLnBrk="0" fontAlgn="base" hangingPunct="0">
        <a:spcBef>
          <a:spcPts val="400"/>
        </a:spcBef>
        <a:spcAft>
          <a:spcPts val="538"/>
        </a:spcAft>
        <a:buFont typeface="Balto" pitchFamily="34" charset="0"/>
        <a:defRPr sz="1300" kern="1200">
          <a:solidFill>
            <a:schemeClr val="tx1"/>
          </a:solidFill>
          <a:latin typeface="+mn-lt"/>
          <a:ea typeface="Balto TT Light" panose="020B0403040502020203" pitchFamily="34" charset="0"/>
          <a:cs typeface="+mn-cs"/>
        </a:defRPr>
      </a:lvl5pPr>
      <a:lvl6pPr marL="0" indent="0" algn="l" defTabSz="609585" rtl="0" eaLnBrk="1" latinLnBrk="0" hangingPunct="1">
        <a:spcBef>
          <a:spcPts val="400"/>
        </a:spcBef>
        <a:spcAft>
          <a:spcPts val="533"/>
        </a:spcAft>
        <a:buFont typeface="Balto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09585" rtl="0" eaLnBrk="1" latinLnBrk="0" hangingPunct="1">
        <a:spcBef>
          <a:spcPts val="400"/>
        </a:spcBef>
        <a:spcAft>
          <a:spcPts val="533"/>
        </a:spcAft>
        <a:buFont typeface="Balto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09585" rtl="0" eaLnBrk="1" latinLnBrk="0" hangingPunct="1">
        <a:spcBef>
          <a:spcPts val="400"/>
        </a:spcBef>
        <a:spcAft>
          <a:spcPts val="533"/>
        </a:spcAft>
        <a:buFont typeface="Balto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09585" rtl="0" eaLnBrk="1" latinLnBrk="0" hangingPunct="1">
        <a:spcBef>
          <a:spcPts val="400"/>
        </a:spcBef>
        <a:spcAft>
          <a:spcPts val="533"/>
        </a:spcAft>
        <a:buFont typeface="Balto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>
            <a:extLst>
              <a:ext uri="{FF2B5EF4-FFF2-40B4-BE49-F238E27FC236}">
                <a16:creationId xmlns:a16="http://schemas.microsoft.com/office/drawing/2014/main" id="{A63E4B87-A649-47F0-8925-13C9196C3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38" y="649288"/>
            <a:ext cx="12125325" cy="1538287"/>
          </a:xfrm>
        </p:spPr>
        <p:txBody>
          <a:bodyPr/>
          <a:lstStyle/>
          <a:p>
            <a:pPr defTabSz="609585" eaLnBrk="1" fontAlgn="auto" hangingPunct="1">
              <a:spcAft>
                <a:spcPts val="0"/>
              </a:spcAft>
              <a:defRPr/>
            </a:pPr>
            <a:r>
              <a:rPr lang="fr-FR" altLang="fr-F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 </a:t>
            </a:r>
            <a:br>
              <a:rPr lang="fr-FR" altLang="fr-F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les RÈGLES </a:t>
            </a:r>
            <a:r>
              <a:rPr lang="fr-FR" altLang="fr-F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GOLF</a:t>
            </a:r>
          </a:p>
        </p:txBody>
      </p:sp>
      <p:sp>
        <p:nvSpPr>
          <p:cNvPr id="29699" name="ZoneTexte 1">
            <a:extLst>
              <a:ext uri="{FF2B5EF4-FFF2-40B4-BE49-F238E27FC236}">
                <a16:creationId xmlns:a16="http://schemas.microsoft.com/office/drawing/2014/main" id="{A8AE3E00-EF98-B1ED-0517-BB62BCBF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2921000"/>
            <a:ext cx="1212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 eaLnBrk="1" hangingPunct="1"/>
            <a:r>
              <a:rPr lang="fr-FR" altLang="fr-FR" sz="6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Diaporama Zone de départ</a:t>
            </a:r>
          </a:p>
        </p:txBody>
      </p:sp>
      <p:sp>
        <p:nvSpPr>
          <p:cNvPr id="29700" name="ZoneTexte 2">
            <a:extLst>
              <a:ext uri="{FF2B5EF4-FFF2-40B4-BE49-F238E27FC236}">
                <a16:creationId xmlns:a16="http://schemas.microsoft.com/office/drawing/2014/main" id="{BDF61099-DC68-3820-EC4D-26655D9A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2370138"/>
            <a:ext cx="609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/>
            <a:r>
              <a:rPr lang="fr-FR" altLang="fr-FR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Réalisé sous la supervision du Comité des Règles</a:t>
            </a:r>
            <a:endParaRPr lang="fr-FR" altLang="fr-FR" sz="28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8EAD-7676-E36D-AE16-BEAC908EC1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14338"/>
            <a:ext cx="12192000" cy="1169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fr-FR" altLang="fr-FR" sz="3600" i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Lili a joué des marques bleues </a:t>
            </a:r>
            <a:br>
              <a:rPr lang="fr-FR" altLang="fr-FR" sz="3600" i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alors qu’elle devait partir des marques rouges</a:t>
            </a:r>
            <a:r>
              <a:rPr lang="fr-FR" altLang="fr-FR" sz="4000" i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EF7FB5-FF75-8719-C89F-32509333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2573338"/>
            <a:ext cx="9420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Le coup compte et elle doit corriger son erreur en jouant des marques rouges.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F85E37-BCE9-9724-B9F7-C8E84154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038600"/>
            <a:ext cx="9278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Le coup ne compte pas, Lili a 2 coups de pénalité et elle doit corriger son erreur en jouant des marques rouges.</a:t>
            </a:r>
          </a:p>
        </p:txBody>
      </p:sp>
      <p:sp>
        <p:nvSpPr>
          <p:cNvPr id="39941" name="ZoneTexte 4">
            <a:extLst>
              <a:ext uri="{FF2B5EF4-FFF2-40B4-BE49-F238E27FC236}">
                <a16:creationId xmlns:a16="http://schemas.microsoft.com/office/drawing/2014/main" id="{2DF96481-D327-2C65-C05A-004862C6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352ADE-EAB8-E7B3-56C3-27B5CF8A40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68925" y="1919288"/>
            <a:ext cx="6442075" cy="377507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Lili doit jouer sa balle de l’intérieur de sa zone de départ.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elle joue une balle des marques bleues au lieu des rouges, elle joue d’une mauvaise zone et elle a 2 coups de pénalité.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 la balle n’est pas en jeu, le coup ne compte pas.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bien sûr elle doit corriger son erreur.</a:t>
            </a:r>
          </a:p>
          <a:p>
            <a:pPr eaLnBrk="1" hangingPunct="1">
              <a:spcBef>
                <a:spcPct val="0"/>
              </a:spcBef>
            </a:pPr>
            <a:endParaRPr lang="fr-FR" altLang="fr-FR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fr-FR" altLang="fr-FR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fr-FR" altLang="fr-FR" sz="28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ZoneTexte 5">
            <a:extLst>
              <a:ext uri="{FF2B5EF4-FFF2-40B4-BE49-F238E27FC236}">
                <a16:creationId xmlns:a16="http://schemas.microsoft.com/office/drawing/2014/main" id="{2A23DC38-C0D4-E4F3-6EB5-6A4B87FF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grpSp>
        <p:nvGrpSpPr>
          <p:cNvPr id="40964" name="Groupe 1">
            <a:extLst>
              <a:ext uri="{FF2B5EF4-FFF2-40B4-BE49-F238E27FC236}">
                <a16:creationId xmlns:a16="http://schemas.microsoft.com/office/drawing/2014/main" id="{3C786E09-018F-9ABE-006C-328C4F1BA84B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40965" name="ZoneTexte 2">
              <a:extLst>
                <a:ext uri="{FF2B5EF4-FFF2-40B4-BE49-F238E27FC236}">
                  <a16:creationId xmlns:a16="http://schemas.microsoft.com/office/drawing/2014/main" id="{12854E55-A82E-07B7-A19C-02C444EEF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9pPr>
            </a:lstStyle>
            <a:p>
              <a:pPr algn="ctr" eaLnBrk="1" hangingPunct="1"/>
              <a:r>
                <a:rPr lang="fr-FR" altLang="fr-FR" sz="36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Commentaire</a:t>
              </a:r>
            </a:p>
          </p:txBody>
        </p:sp>
        <p:pic>
          <p:nvPicPr>
            <p:cNvPr id="40966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AA1F68FC-58F8-C37C-7F84-92F858479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E9D1F-FF4E-8F07-7F04-3AD2AAC29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188" y="388938"/>
            <a:ext cx="6246812" cy="246697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Tom ne retrouve plus son tee et il décide de surélever sa balle en créant une petite bosse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zone de départ.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032C51-9374-896F-F38C-E51BD8F3D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3041650"/>
            <a:ext cx="5143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Pas de problème, il a le droit de le faire.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89344C-AFB8-2E6A-1F2D-DE4A34C02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4181475"/>
            <a:ext cx="5143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Tom doit utiliser un tee sinon il aura une pénalité.</a:t>
            </a:r>
          </a:p>
        </p:txBody>
      </p:sp>
      <p:sp>
        <p:nvSpPr>
          <p:cNvPr id="41989" name="ZoneTexte 4">
            <a:extLst>
              <a:ext uri="{FF2B5EF4-FFF2-40B4-BE49-F238E27FC236}">
                <a16:creationId xmlns:a16="http://schemas.microsoft.com/office/drawing/2014/main" id="{6449735A-4E15-FD64-483A-ABE5C3C9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5" name="Image 4" descr="Une image contenant herbe, extérieur, champ, vert&#10;&#10;Description générée automatiquement">
            <a:extLst>
              <a:ext uri="{FF2B5EF4-FFF2-40B4-BE49-F238E27FC236}">
                <a16:creationId xmlns:a16="http://schemas.microsoft.com/office/drawing/2014/main" id="{5D6F5C5D-24C3-431E-1DAB-F719BD762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531813"/>
            <a:ext cx="45005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19BA9-4465-7B15-1B9E-4CA5929532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2263" y="401638"/>
            <a:ext cx="5983287" cy="2119312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Lili arrache une fleur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derrière sa balle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zone de départ.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C61991-E85D-9427-9AF0-F7870416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2874963"/>
            <a:ext cx="5146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Elle n’a pas le droit de le faire et elle a 2 coups de pénalité.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1C3BA0-3171-D675-EFA1-E5AA5AD8D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183063"/>
            <a:ext cx="4959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Elle peut arracher ce qu’elle veut dans la zone de départ.</a:t>
            </a:r>
          </a:p>
        </p:txBody>
      </p:sp>
      <p:sp>
        <p:nvSpPr>
          <p:cNvPr id="43013" name="ZoneTexte 4">
            <a:extLst>
              <a:ext uri="{FF2B5EF4-FFF2-40B4-BE49-F238E27FC236}">
                <a16:creationId xmlns:a16="http://schemas.microsoft.com/office/drawing/2014/main" id="{A80F951D-BA84-FD64-B553-8186E8FF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8" name="Image 7" descr="Une image contenant herbe, extérieur, personne, petit&#10;&#10;Description générée automatiquement">
            <a:extLst>
              <a:ext uri="{FF2B5EF4-FFF2-40B4-BE49-F238E27FC236}">
                <a16:creationId xmlns:a16="http://schemas.microsoft.com/office/drawing/2014/main" id="{BA785D83-C30C-EF03-23A1-B4656E50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512763"/>
            <a:ext cx="473392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BE9268-52E9-00FA-817E-F883DD21193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076325" y="3073400"/>
            <a:ext cx="5019675" cy="128587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800"/>
              </a:spcAft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Il a le droit de le faire s’il remet bien la marque en place après avoir joué.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A945EB-F74F-0DF7-AA46-E0F5AAAB2A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563" y="441325"/>
            <a:ext cx="6229350" cy="1828800"/>
          </a:xfrm>
        </p:spPr>
        <p:txBody>
          <a:bodyPr>
            <a:normAutofit fontScale="90000"/>
          </a:bodyPr>
          <a:lstStyle/>
          <a:p>
            <a:pPr algn="ctr" defTabSz="457200">
              <a:defRPr/>
            </a:pPr>
            <a: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Tom déplace une marque </a:t>
            </a:r>
            <a:b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départ parce qu’elle </a:t>
            </a:r>
            <a:b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gêne dans son swing </a:t>
            </a:r>
            <a:b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il joue.</a:t>
            </a:r>
            <a:endParaRPr 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3386EC2-B044-522F-4AC4-32ABC69FFFB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076325" y="4568825"/>
            <a:ext cx="5151438" cy="88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800" b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Il n’avait pas le droit de le faire et il a 2 coups de pénalité.</a:t>
            </a:r>
          </a:p>
        </p:txBody>
      </p:sp>
      <p:sp>
        <p:nvSpPr>
          <p:cNvPr id="44037" name="ZoneTexte 5">
            <a:extLst>
              <a:ext uri="{FF2B5EF4-FFF2-40B4-BE49-F238E27FC236}">
                <a16:creationId xmlns:a16="http://schemas.microsoft.com/office/drawing/2014/main" id="{1B4A4105-19E5-705E-7122-C96700370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8" name="Image 7" descr="Une image contenant herbe, arbre, extérieur, ciel&#10;&#10;Description générée automatiquement">
            <a:extLst>
              <a:ext uri="{FF2B5EF4-FFF2-40B4-BE49-F238E27FC236}">
                <a16:creationId xmlns:a16="http://schemas.microsoft.com/office/drawing/2014/main" id="{2969CA23-E8E3-F2AB-142E-71FAC23F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>
            <a:fillRect/>
          </a:stretch>
        </p:blipFill>
        <p:spPr bwMode="auto">
          <a:xfrm>
            <a:off x="6986588" y="577850"/>
            <a:ext cx="4916487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CD308-C433-A796-D03B-ABFDC26A57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838" y="523875"/>
            <a:ext cx="5770562" cy="199072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Tom déplace une marque de départ sans le faire exprès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faisant un coup d’essai.</a:t>
            </a:r>
            <a:endParaRPr lang="fr-FR" sz="32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B881C5-D640-526D-3CCC-31497E39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3082925"/>
            <a:ext cx="5138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Il n’a pas de pénalité s’il replace bien la marque avant de jouer.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B58E73-BB1F-E5C7-5088-5590BDC5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4256088"/>
            <a:ext cx="5138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Il a 2 coups de pénalité.</a:t>
            </a:r>
          </a:p>
        </p:txBody>
      </p:sp>
      <p:sp>
        <p:nvSpPr>
          <p:cNvPr id="45061" name="ZoneTexte 4">
            <a:extLst>
              <a:ext uri="{FF2B5EF4-FFF2-40B4-BE49-F238E27FC236}">
                <a16:creationId xmlns:a16="http://schemas.microsoft.com/office/drawing/2014/main" id="{35A90A19-17A4-5A76-D45F-72A2C40A6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</a:rPr>
              <a:t>Zone de départ</a:t>
            </a:r>
          </a:p>
        </p:txBody>
      </p:sp>
      <p:pic>
        <p:nvPicPr>
          <p:cNvPr id="5" name="Image 4" descr="Une image contenant herbe, ciel, arbre, extérieur&#10;&#10;Description générée automatiquement">
            <a:extLst>
              <a:ext uri="{FF2B5EF4-FFF2-40B4-BE49-F238E27FC236}">
                <a16:creationId xmlns:a16="http://schemas.microsoft.com/office/drawing/2014/main" id="{D881C706-3E50-ADD0-6904-8D20DA02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732" r="165" b="-1167"/>
          <a:stretch>
            <a:fillRect/>
          </a:stretch>
        </p:blipFill>
        <p:spPr bwMode="auto">
          <a:xfrm>
            <a:off x="7888288" y="539750"/>
            <a:ext cx="4011612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41C478-092F-2FE0-4A16-675C2564635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5308600" y="2190750"/>
            <a:ext cx="6521450" cy="3114675"/>
          </a:xfrm>
        </p:spPr>
        <p:txBody>
          <a:bodyPr>
            <a:noAutofit/>
          </a:bodyPr>
          <a:lstStyle/>
          <a:p>
            <a:pPr defTabSz="609585" eaLnBrk="1" fontAlgn="auto" hangingPunct="1">
              <a:spcAft>
                <a:spcPts val="533"/>
              </a:spcAft>
              <a:defRPr/>
            </a:pPr>
            <a:r>
              <a:rPr lang="fr-FR" altLang="fr-FR" sz="2800" dirty="0">
                <a:solidFill>
                  <a:srgbClr val="002060"/>
                </a:solidFill>
                <a:ea typeface="+mn-ea"/>
              </a:rPr>
              <a:t>Tom n’a pas le droit de toucher une marque de départ. </a:t>
            </a:r>
          </a:p>
          <a:p>
            <a:pPr defTabSz="609585" eaLnBrk="1" fontAlgn="auto" hangingPunct="1">
              <a:spcAft>
                <a:spcPts val="533"/>
              </a:spcAft>
              <a:defRPr/>
            </a:pPr>
            <a:r>
              <a:rPr lang="fr-FR" altLang="fr-FR" sz="2800" dirty="0">
                <a:solidFill>
                  <a:srgbClr val="002060"/>
                </a:solidFill>
              </a:rPr>
              <a:t>S’il déplace une marque, qu’il le fasse exprès ou pas, il a 2 coups de pénalité. </a:t>
            </a:r>
          </a:p>
          <a:p>
            <a:pPr defTabSz="609585" eaLnBrk="1" fontAlgn="auto" hangingPunct="1">
              <a:spcAft>
                <a:spcPts val="533"/>
              </a:spcAft>
              <a:defRPr/>
            </a:pPr>
            <a:r>
              <a:rPr lang="fr-FR" altLang="fr-FR" sz="2800" dirty="0">
                <a:solidFill>
                  <a:srgbClr val="002060"/>
                </a:solidFill>
              </a:rPr>
              <a:t>Tom peut corriger son erreur et éviter la pénalité s’il remet la marque en place avant de jouer.</a:t>
            </a:r>
            <a:endParaRPr lang="fr-FR" altLang="fr-FR" sz="2800" i="1" dirty="0">
              <a:solidFill>
                <a:srgbClr val="002060"/>
              </a:solidFill>
            </a:endParaRPr>
          </a:p>
          <a:p>
            <a:pPr defTabSz="609585" eaLnBrk="1" fontAlgn="auto" hangingPunct="1">
              <a:spcAft>
                <a:spcPts val="533"/>
              </a:spcAft>
              <a:defRPr/>
            </a:pPr>
            <a:endParaRPr lang="fr-FR" altLang="fr-FR" sz="2800" dirty="0">
              <a:solidFill>
                <a:srgbClr val="002060"/>
              </a:solidFill>
            </a:endParaRPr>
          </a:p>
          <a:p>
            <a:pPr defTabSz="609585" eaLnBrk="1" fontAlgn="auto" hangingPunct="1">
              <a:spcAft>
                <a:spcPts val="533"/>
              </a:spcAft>
              <a:buFont typeface="Arial" panose="020B0604020202020204" pitchFamily="34" charset="0"/>
              <a:buNone/>
              <a:defRPr/>
            </a:pPr>
            <a:endParaRPr lang="fr-FR" altLang="fr-FR" sz="2800" dirty="0">
              <a:solidFill>
                <a:srgbClr val="002060"/>
              </a:solidFill>
              <a:ea typeface="+mn-ea"/>
            </a:endParaRPr>
          </a:p>
          <a:p>
            <a:pPr algn="just" defTabSz="609585" eaLnBrk="1" fontAlgn="auto" hangingPunct="1">
              <a:spcAft>
                <a:spcPts val="533"/>
              </a:spcAft>
              <a:buFont typeface="Balto"/>
              <a:buNone/>
              <a:defRPr/>
            </a:pPr>
            <a:endParaRPr lang="fr-FR" altLang="fr-FR" sz="2800" i="1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46083" name="ZoneTexte 5">
            <a:extLst>
              <a:ext uri="{FF2B5EF4-FFF2-40B4-BE49-F238E27FC236}">
                <a16:creationId xmlns:a16="http://schemas.microsoft.com/office/drawing/2014/main" id="{699FD9E0-28B9-26E6-8192-03A9B0AEB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anose="020B0403040502020203" pitchFamily="34" charset="0"/>
                <a:ea typeface="Balto TT Light" panose="020B0403040502020203" pitchFamily="34" charset="0"/>
                <a:cs typeface="Balto TT Light" panose="020B0403040502020203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1400" b="1">
                <a:solidFill>
                  <a:srgbClr val="002060"/>
                </a:solidFill>
                <a:latin typeface="+mj-lt"/>
              </a:rPr>
              <a:t>Zone de départ</a:t>
            </a:r>
          </a:p>
        </p:txBody>
      </p:sp>
      <p:grpSp>
        <p:nvGrpSpPr>
          <p:cNvPr id="46084" name="Groupe 1">
            <a:extLst>
              <a:ext uri="{FF2B5EF4-FFF2-40B4-BE49-F238E27FC236}">
                <a16:creationId xmlns:a16="http://schemas.microsoft.com/office/drawing/2014/main" id="{2E2E348E-5BE4-4E70-2F08-6604707FB89E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EB8A025-A156-DF21-FFD7-1C17952BE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fr-FR" altLang="fr-FR" sz="3600" b="1" dirty="0">
                  <a:solidFill>
                    <a:srgbClr val="002060"/>
                  </a:solidFill>
                  <a:latin typeface="+mj-lt"/>
                  <a:cs typeface="+mn-cs"/>
                </a:rPr>
                <a:t>Commentaire</a:t>
              </a:r>
            </a:p>
          </p:txBody>
        </p:sp>
        <p:pic>
          <p:nvPicPr>
            <p:cNvPr id="46086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8AC46F63-D580-9887-5F4A-903783E3F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919EEE-D17A-4EEB-2091-9C7A222E9BDC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042988" y="3783013"/>
            <a:ext cx="2887662" cy="4667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Le coup compte.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0FD949-B9BC-EE0E-6D40-742C07BCEC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8925" y="417513"/>
            <a:ext cx="5807075" cy="265747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alt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Lili est bien embêtée parce </a:t>
            </a: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qu’en voulant taper son coup de départ elle a raté sa balle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elle a fait un </a:t>
            </a:r>
            <a:r>
              <a:rPr lang="fr-FR" sz="3600" i="0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airshot</a:t>
            </a: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sz="32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822F507-D371-3309-7819-715917B0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79925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Le coup ne compte pas.</a:t>
            </a:r>
          </a:p>
        </p:txBody>
      </p:sp>
      <p:sp>
        <p:nvSpPr>
          <p:cNvPr id="47109" name="ZoneTexte 6">
            <a:extLst>
              <a:ext uri="{FF2B5EF4-FFF2-40B4-BE49-F238E27FC236}">
                <a16:creationId xmlns:a16="http://schemas.microsoft.com/office/drawing/2014/main" id="{87DFC83C-656B-93EC-C4DC-98611877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</a:rPr>
              <a:t>Zone de départ</a:t>
            </a:r>
          </a:p>
        </p:txBody>
      </p:sp>
      <p:pic>
        <p:nvPicPr>
          <p:cNvPr id="5" name="Image 4" descr="Une image contenant herbe, arbre, extérieur, ciel&#10;&#10;Description générée automatiquement">
            <a:extLst>
              <a:ext uri="{FF2B5EF4-FFF2-40B4-BE49-F238E27FC236}">
                <a16:creationId xmlns:a16="http://schemas.microsoft.com/office/drawing/2014/main" id="{79BAC03A-1B6E-8BB3-4E56-604E5D80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582613"/>
            <a:ext cx="4783137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E0167-A52E-56A3-4C02-651CFFD2F5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6075" y="420688"/>
            <a:ext cx="5749925" cy="204787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 Lili </a:t>
            </a: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fait un </a:t>
            </a:r>
            <a:r>
              <a:rPr lang="fr-FR" altLang="fr-FR" sz="3600" i="0" cap="none" dirty="0" err="1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airshot</a:t>
            </a: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b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 balle est tombée </a:t>
            </a:r>
            <a:b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juste derrière le tee.</a:t>
            </a:r>
            <a:br>
              <a:rPr 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3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F3AEC2-134E-130E-3F8B-66285028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028950"/>
            <a:ext cx="544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latin typeface="Calibri" panose="020F0502020204030204" pitchFamily="34" charset="0"/>
                <a:cs typeface="Calibri" panose="020F0502020204030204" pitchFamily="34" charset="0"/>
              </a:rPr>
              <a:t>A. Elle doit jouer sa balle où elle est.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1EC041-5457-2752-B61A-1CBF55D8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3990975"/>
            <a:ext cx="51689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latin typeface="Calibri" panose="020F0502020204030204" pitchFamily="34" charset="0"/>
                <a:cs typeface="Calibri" panose="020F0502020204030204" pitchFamily="34" charset="0"/>
              </a:rPr>
              <a:t>B. Elle a le droit de remettre une balle sur un tee n’importe où dans la zone de départ.</a:t>
            </a:r>
          </a:p>
        </p:txBody>
      </p:sp>
      <p:sp>
        <p:nvSpPr>
          <p:cNvPr id="48133" name="ZoneTexte 6">
            <a:extLst>
              <a:ext uri="{FF2B5EF4-FFF2-40B4-BE49-F238E27FC236}">
                <a16:creationId xmlns:a16="http://schemas.microsoft.com/office/drawing/2014/main" id="{0605ABBD-1CCD-4912-4815-05D1A45B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/>
              <a:t>Zone de départ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5F7159-B707-2146-AFEC-028158B7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13" y="561975"/>
            <a:ext cx="4786312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42A678-27B4-3A17-905F-CDF083A72F6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1084263" y="3697288"/>
            <a:ext cx="3557587" cy="60007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800">
                <a:latin typeface="Calibri" panose="020F0502020204030204" pitchFamily="34" charset="0"/>
                <a:cs typeface="Calibri" panose="020F0502020204030204" pitchFamily="34" charset="0"/>
              </a:rPr>
              <a:t>A. Il n’a pas de pénalité</a:t>
            </a:r>
            <a:r>
              <a:rPr lang="fr-FR" altLang="fr-FR" sz="32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A15BE-ACCC-32BF-28BD-54E94E4328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22275"/>
            <a:ext cx="5791200" cy="300672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En faisant un coup d’essai dans la zone de départ, </a:t>
            </a:r>
            <a:b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 fait tomber la balle du tee. Il ramasse la balle, la repose sur le tee et joue. </a:t>
            </a:r>
            <a:br>
              <a:rPr lang="fr-FR" altLang="fr-FR" sz="3600" i="0" cap="none" dirty="0">
                <a:solidFill>
                  <a:srgbClr val="00336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sz="3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A4803ED-B2D6-1816-A71B-AE8C59D1A1BC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084263" y="4481513"/>
            <a:ext cx="4686300" cy="49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800" b="0" cap="none">
                <a:latin typeface="Calibri" panose="020F0502020204030204" pitchFamily="34" charset="0"/>
                <a:cs typeface="Calibri" panose="020F0502020204030204" pitchFamily="34" charset="0"/>
              </a:rPr>
              <a:t>B. Il doit compter un coup joué.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1A6FB5-39FB-1702-4BA8-B937778C5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159375"/>
            <a:ext cx="519588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altLang="fr-FR" sz="2800">
                <a:latin typeface="Calibri" panose="020F0502020204030204" pitchFamily="34" charset="0"/>
                <a:cs typeface="Calibri" panose="020F0502020204030204" pitchFamily="34" charset="0"/>
              </a:rPr>
              <a:t>C. Il a 2 coups de pénalité.</a:t>
            </a:r>
            <a:endParaRPr lang="fr-FR" altLang="fr-FR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8" name="ZoneTexte 7">
            <a:extLst>
              <a:ext uri="{FF2B5EF4-FFF2-40B4-BE49-F238E27FC236}">
                <a16:creationId xmlns:a16="http://schemas.microsoft.com/office/drawing/2014/main" id="{D75DAEDA-F305-816A-7F86-8612C27D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/>
              <a:t>Zone de départ</a:t>
            </a:r>
          </a:p>
        </p:txBody>
      </p:sp>
      <p:pic>
        <p:nvPicPr>
          <p:cNvPr id="7" name="Image 6" descr="Une image contenant herbe, ciel, extérieur, sport&#10;&#10;Description générée automatiquement">
            <a:extLst>
              <a:ext uri="{FF2B5EF4-FFF2-40B4-BE49-F238E27FC236}">
                <a16:creationId xmlns:a16="http://schemas.microsoft.com/office/drawing/2014/main" id="{3D5A0611-4C82-72FC-201A-FC74B62BF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>
            <a:fillRect/>
          </a:stretch>
        </p:blipFill>
        <p:spPr bwMode="auto">
          <a:xfrm>
            <a:off x="7200900" y="568325"/>
            <a:ext cx="46863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us-titre 2">
            <a:extLst>
              <a:ext uri="{FF2B5EF4-FFF2-40B4-BE49-F238E27FC236}">
                <a16:creationId xmlns:a16="http://schemas.microsoft.com/office/drawing/2014/main" id="{A49D08BD-3318-372C-F73C-37E466000FC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0" y="2492375"/>
            <a:ext cx="12192000" cy="18383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fr-FR" altLang="fr-FR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commencent 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4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jeu d’un trou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1E9B46-87C9-61D1-6F46-6EC09802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625"/>
            <a:ext cx="12192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fr-FR" altLang="fr-FR" sz="60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et Lili</a:t>
            </a:r>
          </a:p>
          <a:p>
            <a:pPr algn="ctr" eaLnBrk="1" hangingPunct="1"/>
            <a:endParaRPr lang="fr-FR" altLang="fr-FR" sz="16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4" name="Image 3">
            <a:extLst>
              <a:ext uri="{FF2B5EF4-FFF2-40B4-BE49-F238E27FC236}">
                <a16:creationId xmlns:a16="http://schemas.microsoft.com/office/drawing/2014/main" id="{0E6D460F-2190-2066-8CBC-05E339E3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803400"/>
            <a:ext cx="3933825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5">
            <a:extLst>
              <a:ext uri="{FF2B5EF4-FFF2-40B4-BE49-F238E27FC236}">
                <a16:creationId xmlns:a16="http://schemas.microsoft.com/office/drawing/2014/main" id="{C5FBFA51-EF9D-A552-2F4D-47C8DE76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-103188"/>
            <a:ext cx="5834062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ZoneTexte 8">
            <a:extLst>
              <a:ext uri="{FF2B5EF4-FFF2-40B4-BE49-F238E27FC236}">
                <a16:creationId xmlns:a16="http://schemas.microsoft.com/office/drawing/2014/main" id="{0ABF3E89-2104-5A86-399A-0BF9B2B6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6280150"/>
            <a:ext cx="1404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/>
              <a:t>Zone de départ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uiExpand="1" build="p"/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ZoneTexte 4">
            <a:extLst>
              <a:ext uri="{FF2B5EF4-FFF2-40B4-BE49-F238E27FC236}">
                <a16:creationId xmlns:a16="http://schemas.microsoft.com/office/drawing/2014/main" id="{2AC9EEE3-3DB6-5C5C-C594-CBDC30B1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2043113"/>
            <a:ext cx="57642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a fait un coup d’essai, il n’avait pas l’intention de taper la balle,</a:t>
            </a:r>
          </a:p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donc il n’a pas joué de coup. </a:t>
            </a:r>
          </a:p>
        </p:txBody>
      </p:sp>
      <p:sp>
        <p:nvSpPr>
          <p:cNvPr id="50179" name="ZoneTexte 11">
            <a:extLst>
              <a:ext uri="{FF2B5EF4-FFF2-40B4-BE49-F238E27FC236}">
                <a16:creationId xmlns:a16="http://schemas.microsoft.com/office/drawing/2014/main" id="{2D1286CA-6E7D-9973-E173-D27E2B54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grpSp>
        <p:nvGrpSpPr>
          <p:cNvPr id="50180" name="Groupe 1">
            <a:extLst>
              <a:ext uri="{FF2B5EF4-FFF2-40B4-BE49-F238E27FC236}">
                <a16:creationId xmlns:a16="http://schemas.microsoft.com/office/drawing/2014/main" id="{9C81797A-FABE-6947-C080-C84406839D32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50182" name="ZoneTexte 2">
              <a:extLst>
                <a:ext uri="{FF2B5EF4-FFF2-40B4-BE49-F238E27FC236}">
                  <a16:creationId xmlns:a16="http://schemas.microsoft.com/office/drawing/2014/main" id="{B0FEEC80-534E-3480-3BC1-B646BF679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9pPr>
            </a:lstStyle>
            <a:p>
              <a:pPr algn="ctr" eaLnBrk="1" hangingPunct="1"/>
              <a:r>
                <a:rPr lang="fr-FR" altLang="fr-FR" sz="36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Commentaire</a:t>
              </a:r>
            </a:p>
          </p:txBody>
        </p:sp>
        <p:pic>
          <p:nvPicPr>
            <p:cNvPr id="50183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2EC43975-076F-138F-DA52-B9975A80E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6BEB366D-655F-4962-B6B1-F13AF7B7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513" y="3906838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a le droit de remettre la balle sur un tee n’importe où dans la zone de départ.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55649-9C9F-203A-53E8-1DAD376842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03225"/>
            <a:ext cx="12192000" cy="1922463"/>
          </a:xfrm>
        </p:spPr>
        <p:txBody>
          <a:bodyPr>
            <a:norm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Sur un Par 3, Tom plante son tee 10 cm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avant des marques de départ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il envoie sa balle directement dans le trou.</a:t>
            </a:r>
            <a:endParaRPr lang="fr-FR" sz="32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2AFC47-ED05-B501-4AC2-B0FFFB99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005138"/>
            <a:ext cx="10201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800"/>
              </a:spcAft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Tom a fait un trou en un, bravo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ECBE77-1259-489D-276D-F904561B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3751263"/>
            <a:ext cx="10201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Tom doit rejouer de l’intérieur de la zone de départ. Le coup joué ne compte pas et il a 2 coups de pénalité.</a:t>
            </a:r>
          </a:p>
        </p:txBody>
      </p:sp>
      <p:sp>
        <p:nvSpPr>
          <p:cNvPr id="51205" name="ZoneTexte 4">
            <a:extLst>
              <a:ext uri="{FF2B5EF4-FFF2-40B4-BE49-F238E27FC236}">
                <a16:creationId xmlns:a16="http://schemas.microsoft.com/office/drawing/2014/main" id="{CCA067FE-965E-9721-656A-7B3995DF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2F44FB-6B68-C60C-0D4D-A07DD08C4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908550"/>
            <a:ext cx="104378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Tom doit rejouer de l’intérieur de la zone de départ. Le coup joué compte et il doit ajouter 2 coups de pénalité.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13F3A-CFEA-1F98-40B3-7F0EBEA5D8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12192000" cy="1517650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Au premier trou, Lili prend le départ des marques bleues alors qu’elle devait partir des marques rouges.</a:t>
            </a:r>
            <a:endParaRPr 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ZoneTexte 4">
            <a:extLst>
              <a:ext uri="{FF2B5EF4-FFF2-40B4-BE49-F238E27FC236}">
                <a16:creationId xmlns:a16="http://schemas.microsoft.com/office/drawing/2014/main" id="{B829C320-298F-948D-55B2-4EE261C6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60626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016F1B-2D2A-7160-A79C-39F42D92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2722563"/>
            <a:ext cx="1022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Elle doit rejouer des marques rouges et elle n’a pas de pénalité.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AB2386-31BB-14B4-5529-08A1654ED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3514725"/>
            <a:ext cx="10226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Elle doit rejouer des marques rouges et elle a 2 coups de pénalité.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F268C6-366C-6753-F3A6-6F47B1AB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4305300"/>
            <a:ext cx="10280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Elle doit continuer avec la balle jouée des marques bleues et elle </a:t>
            </a:r>
          </a:p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 2 coups de pénalité.</a:t>
            </a:r>
          </a:p>
        </p:txBody>
      </p:sp>
      <p:sp>
        <p:nvSpPr>
          <p:cNvPr id="52231" name="ZoneTexte 6">
            <a:extLst>
              <a:ext uri="{FF2B5EF4-FFF2-40B4-BE49-F238E27FC236}">
                <a16:creationId xmlns:a16="http://schemas.microsoft.com/office/drawing/2014/main" id="{0DA74C5D-0497-9B53-3CCE-045E5D0A0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oneTexte 7">
            <a:extLst>
              <a:ext uri="{FF2B5EF4-FFF2-40B4-BE49-F238E27FC236}">
                <a16:creationId xmlns:a16="http://schemas.microsoft.com/office/drawing/2014/main" id="{561A4150-7B27-0F4C-9A74-8A3F21AD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4C202A-44B5-F1CB-0BEB-58B760383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921250"/>
            <a:ext cx="6045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Surtout elle doit corriger son erreur ! </a:t>
            </a:r>
          </a:p>
        </p:txBody>
      </p:sp>
      <p:sp>
        <p:nvSpPr>
          <p:cNvPr id="50180" name="ZoneTexte 3">
            <a:extLst>
              <a:ext uri="{FF2B5EF4-FFF2-40B4-BE49-F238E27FC236}">
                <a16:creationId xmlns:a16="http://schemas.microsoft.com/office/drawing/2014/main" id="{B4947DA9-8B1F-D342-17B1-4B856BA2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1587500"/>
            <a:ext cx="65579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Lili tape des marques bleues au lieu</a:t>
            </a:r>
            <a:r>
              <a:rPr lang="fr-FR" altLang="fr-FR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marques rouges, elle se trompe de zone de départ.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10F829-69CA-9B79-1B1B-B28F494D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3094038"/>
            <a:ext cx="65579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dit qu’elle joue à l’extérieur de sa zone de départ (marques rouges)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D41E5B-30EC-82AB-233C-E71D7D2C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4160838"/>
            <a:ext cx="553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 a 2 coups de pénalité.</a:t>
            </a:r>
          </a:p>
        </p:txBody>
      </p:sp>
      <p:grpSp>
        <p:nvGrpSpPr>
          <p:cNvPr id="53255" name="Groupe 3">
            <a:extLst>
              <a:ext uri="{FF2B5EF4-FFF2-40B4-BE49-F238E27FC236}">
                <a16:creationId xmlns:a16="http://schemas.microsoft.com/office/drawing/2014/main" id="{939DA58F-EF1B-B06C-D607-036C2FECE856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53256" name="ZoneTexte 5">
              <a:extLst>
                <a:ext uri="{FF2B5EF4-FFF2-40B4-BE49-F238E27FC236}">
                  <a16:creationId xmlns:a16="http://schemas.microsoft.com/office/drawing/2014/main" id="{A70F0213-0AD7-FA21-2F82-82CC734755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9pPr>
            </a:lstStyle>
            <a:p>
              <a:pPr algn="ctr" eaLnBrk="1" hangingPunct="1"/>
              <a:r>
                <a:rPr lang="fr-FR" altLang="fr-FR" sz="36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Commentaire</a:t>
              </a:r>
            </a:p>
          </p:txBody>
        </p:sp>
        <p:pic>
          <p:nvPicPr>
            <p:cNvPr id="53257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83F728C5-12BB-F5E6-8329-012AC7F2C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180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6">
            <a:extLst>
              <a:ext uri="{FF2B5EF4-FFF2-40B4-BE49-F238E27FC236}">
                <a16:creationId xmlns:a16="http://schemas.microsoft.com/office/drawing/2014/main" id="{8BCE4BF7-76B3-15F1-A428-396686CA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3" y="798513"/>
            <a:ext cx="219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7">
            <a:extLst>
              <a:ext uri="{FF2B5EF4-FFF2-40B4-BE49-F238E27FC236}">
                <a16:creationId xmlns:a16="http://schemas.microsoft.com/office/drawing/2014/main" id="{B305B476-9F0B-3FEA-7537-B73A5FC3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75"/>
            <a:ext cx="292576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age 2">
            <a:extLst>
              <a:ext uri="{FF2B5EF4-FFF2-40B4-BE49-F238E27FC236}">
                <a16:creationId xmlns:a16="http://schemas.microsoft.com/office/drawing/2014/main" id="{B950C16A-CF8E-AC65-E385-A047C3DA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2282">
            <a:off x="6480175" y="390525"/>
            <a:ext cx="29448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ZoneTexte 5">
            <a:extLst>
              <a:ext uri="{FF2B5EF4-FFF2-40B4-BE49-F238E27FC236}">
                <a16:creationId xmlns:a16="http://schemas.microsoft.com/office/drawing/2014/main" id="{D38BB864-A930-70C4-8C90-88DC07D30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1188" y="1011238"/>
            <a:ext cx="198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fini,</a:t>
            </a:r>
          </a:p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bravo !</a:t>
            </a:r>
          </a:p>
        </p:txBody>
      </p:sp>
      <p:pic>
        <p:nvPicPr>
          <p:cNvPr id="54278" name="Image 6">
            <a:extLst>
              <a:ext uri="{FF2B5EF4-FFF2-40B4-BE49-F238E27FC236}">
                <a16:creationId xmlns:a16="http://schemas.microsoft.com/office/drawing/2014/main" id="{84C71C57-CD43-DAB3-5FB9-E934779C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33666">
            <a:off x="2611438" y="2876550"/>
            <a:ext cx="555625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ZoneTexte 8">
            <a:extLst>
              <a:ext uri="{FF2B5EF4-FFF2-40B4-BE49-F238E27FC236}">
                <a16:creationId xmlns:a16="http://schemas.microsoft.com/office/drawing/2014/main" id="{107FCDA5-9CA6-533B-DC13-DE47AA14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365500"/>
            <a:ext cx="452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sais commencer </a:t>
            </a:r>
          </a:p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trou depuis </a:t>
            </a:r>
          </a:p>
          <a:p>
            <a:pPr algn="ctr" eaLnBrk="1" hangingPunct="1"/>
            <a:r>
              <a:rPr lang="fr-FR" altLang="fr-FR"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zone de départ.</a:t>
            </a:r>
          </a:p>
        </p:txBody>
      </p:sp>
      <p:sp>
        <p:nvSpPr>
          <p:cNvPr id="54280" name="ZoneTexte 7">
            <a:extLst>
              <a:ext uri="{FF2B5EF4-FFF2-40B4-BE49-F238E27FC236}">
                <a16:creationId xmlns:a16="http://schemas.microsoft.com/office/drawing/2014/main" id="{0A791973-F181-A72C-C29C-84BA8794E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BDE6394-2AB3-C63E-4963-11861DD56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5803900"/>
            <a:ext cx="6207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 eaLnBrk="1" hangingPunct="1"/>
            <a:r>
              <a:rPr lang="fr-FR" altLang="fr-FR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marques de départ</a:t>
            </a:r>
          </a:p>
        </p:txBody>
      </p:sp>
      <p:sp>
        <p:nvSpPr>
          <p:cNvPr id="32771" name="ZoneTexte 7">
            <a:extLst>
              <a:ext uri="{FF2B5EF4-FFF2-40B4-BE49-F238E27FC236}">
                <a16:creationId xmlns:a16="http://schemas.microsoft.com/office/drawing/2014/main" id="{75FB0D70-0047-03BC-175F-30555F09D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sp>
        <p:nvSpPr>
          <p:cNvPr id="33797" name="ZoneTexte 2">
            <a:extLst>
              <a:ext uri="{FF2B5EF4-FFF2-40B4-BE49-F238E27FC236}">
                <a16:creationId xmlns:a16="http://schemas.microsoft.com/office/drawing/2014/main" id="{7693478D-B299-1688-7370-DF94683D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"/>
            <a:ext cx="1219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ctr"/>
            <a:r>
              <a:rPr lang="fr-FR" altLang="fr-FR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le départ, comment appelle-t-on </a:t>
            </a:r>
          </a:p>
          <a:p>
            <a:pPr algn="ctr"/>
            <a:r>
              <a:rPr lang="fr-FR" altLang="fr-FR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 morceaux de bois blancs ?</a:t>
            </a:r>
          </a:p>
        </p:txBody>
      </p:sp>
      <p:pic>
        <p:nvPicPr>
          <p:cNvPr id="9" name="Image 8" descr="Une image contenant herbe, extérieur, arbre, ciel&#10;&#10;Description générée automatiquement">
            <a:extLst>
              <a:ext uri="{FF2B5EF4-FFF2-40B4-BE49-F238E27FC236}">
                <a16:creationId xmlns:a16="http://schemas.microsoft.com/office/drawing/2014/main" id="{75802AFC-3194-55E4-B7FA-2001E3A2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508125"/>
            <a:ext cx="57277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B84C31F4-E0BB-A8AD-B1E7-786ECBC7736D}"/>
              </a:ext>
            </a:extLst>
          </p:cNvPr>
          <p:cNvSpPr/>
          <p:nvPr/>
        </p:nvSpPr>
        <p:spPr>
          <a:xfrm>
            <a:off x="4125913" y="4970463"/>
            <a:ext cx="1038225" cy="381000"/>
          </a:xfrm>
          <a:prstGeom prst="leftArrow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6FE04D40-3FDC-0CD0-46D7-669FDDABA279}"/>
              </a:ext>
            </a:extLst>
          </p:cNvPr>
          <p:cNvSpPr/>
          <p:nvPr/>
        </p:nvSpPr>
        <p:spPr>
          <a:xfrm>
            <a:off x="6867525" y="4970463"/>
            <a:ext cx="1038225" cy="381000"/>
          </a:xfrm>
          <a:prstGeom prst="rightArrow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797" grpId="0"/>
      <p:bldP spid="8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3120CCB-B539-5D1F-E658-CF73B43F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392113"/>
            <a:ext cx="4287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zone de départ</a:t>
            </a:r>
          </a:p>
        </p:txBody>
      </p:sp>
      <p:sp>
        <p:nvSpPr>
          <p:cNvPr id="33795" name="ZoneTexte 7">
            <a:extLst>
              <a:ext uri="{FF2B5EF4-FFF2-40B4-BE49-F238E27FC236}">
                <a16:creationId xmlns:a16="http://schemas.microsoft.com/office/drawing/2014/main" id="{56483DA8-2D79-8448-80A6-9E54C98B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8563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65910E-F943-155D-95F4-3BD1B7CC8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238250"/>
            <a:ext cx="7739062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EB02B1-935F-F717-F87E-E1F6BB64767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143500" y="2181225"/>
            <a:ext cx="6477000" cy="3182938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zone de départ est la zone où Tom et </a:t>
            </a:r>
            <a:b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Lili doivent jouer pour commencer le trou.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Tom joue des marques jaunes et Lili joue des marques rouges, ils auront des zones </a:t>
            </a:r>
            <a:b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départ différentes.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 joueur a sa propre zone de départ pour commencer le trou. </a:t>
            </a:r>
          </a:p>
          <a:p>
            <a:pPr eaLnBrk="1" hangingPunct="1">
              <a:spcBef>
                <a:spcPct val="0"/>
              </a:spcBef>
            </a:pPr>
            <a:endParaRPr lang="fr-FR" altLang="fr-FR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</a:pPr>
            <a:endParaRPr lang="fr-FR" altLang="fr-FR" sz="28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19" name="ZoneTexte 5">
            <a:extLst>
              <a:ext uri="{FF2B5EF4-FFF2-40B4-BE49-F238E27FC236}">
                <a16:creationId xmlns:a16="http://schemas.microsoft.com/office/drawing/2014/main" id="{2D5FF29B-36C9-AC34-8274-58CA17E9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sp>
        <p:nvSpPr>
          <p:cNvPr id="34820" name="Espace réservé du contenu 3">
            <a:extLst>
              <a:ext uri="{FF2B5EF4-FFF2-40B4-BE49-F238E27FC236}">
                <a16:creationId xmlns:a16="http://schemas.microsoft.com/office/drawing/2014/main" id="{194F98D5-E772-471E-8AB2-E2D965A4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5286375"/>
            <a:ext cx="66198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7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1pPr>
            <a:lvl2pPr marL="742950" indent="-28575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2pPr>
            <a:lvl3pPr marL="1143000" indent="-228600" defTabSz="608013">
              <a:spcBef>
                <a:spcPts val="400"/>
              </a:spcBef>
              <a:spcAft>
                <a:spcPts val="538"/>
              </a:spcAft>
              <a:defRPr sz="1400">
                <a:solidFill>
                  <a:schemeClr val="tx1"/>
                </a:solidFill>
                <a:latin typeface="Balto TT Book" pitchFamily="34" charset="0"/>
                <a:cs typeface="Balto TT Light" pitchFamily="34" charset="0"/>
              </a:defRPr>
            </a:lvl3pPr>
            <a:lvl4pPr marL="1600200" indent="-228600" defTabSz="608013">
              <a:spcBef>
                <a:spcPts val="400"/>
              </a:spcBef>
              <a:spcAft>
                <a:spcPts val="538"/>
              </a:spcAft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endParaRPr lang="fr-FR" altLang="fr-FR" sz="2800" b="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917C3A4A-7B2C-5B49-0FF6-9110D6D3E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181475"/>
            <a:ext cx="6477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7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1pPr>
            <a:lvl2pPr marL="742950" indent="-28575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2pPr>
            <a:lvl3pPr marL="1143000" indent="-228600" defTabSz="608013">
              <a:spcBef>
                <a:spcPts val="400"/>
              </a:spcBef>
              <a:spcAft>
                <a:spcPts val="538"/>
              </a:spcAft>
              <a:defRPr sz="1400">
                <a:solidFill>
                  <a:schemeClr val="tx1"/>
                </a:solidFill>
                <a:latin typeface="Balto TT Book" pitchFamily="34" charset="0"/>
                <a:cs typeface="Balto TT Light" pitchFamily="34" charset="0"/>
              </a:defRPr>
            </a:lvl3pPr>
            <a:lvl4pPr marL="1600200" indent="-228600" defTabSz="608013">
              <a:spcBef>
                <a:spcPts val="400"/>
              </a:spcBef>
              <a:spcAft>
                <a:spcPts val="538"/>
              </a:spcAft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endParaRPr lang="fr-FR" altLang="fr-FR" sz="2800" b="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822" name="Groupe 4">
            <a:extLst>
              <a:ext uri="{FF2B5EF4-FFF2-40B4-BE49-F238E27FC236}">
                <a16:creationId xmlns:a16="http://schemas.microsoft.com/office/drawing/2014/main" id="{DBDFAE06-79F8-E0D7-D8B0-92A291643E0C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34823" name="ZoneTexte 7">
              <a:extLst>
                <a:ext uri="{FF2B5EF4-FFF2-40B4-BE49-F238E27FC236}">
                  <a16:creationId xmlns:a16="http://schemas.microsoft.com/office/drawing/2014/main" id="{F9DC3402-9EE2-BD29-C9AC-DD99BE953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9pPr>
            </a:lstStyle>
            <a:p>
              <a:pPr algn="ctr" eaLnBrk="1" hangingPunct="1"/>
              <a:r>
                <a:rPr lang="fr-FR" altLang="fr-FR" sz="36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Commentaire</a:t>
              </a:r>
            </a:p>
          </p:txBody>
        </p:sp>
        <p:pic>
          <p:nvPicPr>
            <p:cNvPr id="34824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F3806E6B-C2C7-962A-E571-9F0126350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EA85F9A8-6C1D-4800-6423-80D8713BE9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420688"/>
            <a:ext cx="5827712" cy="1490662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Tom plante son tee en avant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marques de départ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il joue.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72E09D-1596-F87E-2965-ED9A2D121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3035300"/>
            <a:ext cx="5222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Aft>
                <a:spcPts val="800"/>
              </a:spcAft>
              <a:buFont typeface="Arial" panose="020B0604020202020204" pitchFamily="34" charset="0"/>
              <a:buAutoNum type="alphaUcPeriod"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Tom a commencé le jeu du trou, il peut continuer à jouer la balle.</a:t>
            </a:r>
            <a:endParaRPr lang="fr-FR" altLang="fr-FR" sz="3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BE079F-8B92-5AB3-6D7A-48C56E8BB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850" y="4291013"/>
            <a:ext cx="47609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Tom doit rejouer de l’intérieur de la zone de départ.</a:t>
            </a:r>
          </a:p>
        </p:txBody>
      </p:sp>
      <p:sp>
        <p:nvSpPr>
          <p:cNvPr id="35845" name="ZoneTexte 5">
            <a:extLst>
              <a:ext uri="{FF2B5EF4-FFF2-40B4-BE49-F238E27FC236}">
                <a16:creationId xmlns:a16="http://schemas.microsoft.com/office/drawing/2014/main" id="{12215CE6-248E-EAA4-00AA-5EB4EB3E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4" name="Image 3" descr="Une image contenant herbe, arbre, ciel, extérieur&#10;&#10;Description générée automatiquement">
            <a:extLst>
              <a:ext uri="{FF2B5EF4-FFF2-40B4-BE49-F238E27FC236}">
                <a16:creationId xmlns:a16="http://schemas.microsoft.com/office/drawing/2014/main" id="{7CCDC924-8E12-9992-5307-F371AC828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57213"/>
            <a:ext cx="45878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4E548B-8FEF-8C34-2C1E-39F1C94A5C0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95913" y="1654175"/>
            <a:ext cx="6430962" cy="985838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 doit jouer sa balle de l’intérieur de la zone de départ. </a:t>
            </a:r>
          </a:p>
          <a:p>
            <a:pPr algn="just" eaLnBrk="1" hangingPunct="1">
              <a:spcBef>
                <a:spcPct val="0"/>
              </a:spcBef>
            </a:pPr>
            <a:endParaRPr lang="fr-FR" altLang="fr-FR" sz="280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67" name="ZoneTexte 5">
            <a:extLst>
              <a:ext uri="{FF2B5EF4-FFF2-40B4-BE49-F238E27FC236}">
                <a16:creationId xmlns:a16="http://schemas.microsoft.com/office/drawing/2014/main" id="{CF93169E-98C9-2C62-F7CD-D915E698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D6DD18-9703-B94C-647D-B4731811F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2460625"/>
            <a:ext cx="6530975" cy="286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7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1pPr>
            <a:lvl2pPr marL="742950" indent="-28575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2pPr>
            <a:lvl3pPr marL="1143000" indent="-228600" defTabSz="608013">
              <a:spcBef>
                <a:spcPts val="400"/>
              </a:spcBef>
              <a:spcAft>
                <a:spcPts val="538"/>
              </a:spcAft>
              <a:defRPr sz="1400">
                <a:solidFill>
                  <a:schemeClr val="tx1"/>
                </a:solidFill>
                <a:latin typeface="Balto TT Book" pitchFamily="34" charset="0"/>
                <a:cs typeface="Balto TT Light" pitchFamily="34" charset="0"/>
              </a:defRPr>
            </a:lvl3pPr>
            <a:lvl4pPr marL="1600200" indent="-228600" defTabSz="608013">
              <a:spcBef>
                <a:spcPts val="400"/>
              </a:spcBef>
              <a:spcAft>
                <a:spcPts val="538"/>
              </a:spcAft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S’il joue une balle de l’extérieur de sa zone de départ, par exemple :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avant des marques,</a:t>
            </a:r>
          </a:p>
          <a:p>
            <a:pPr marL="457200" indent="-457200"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d’une mauvaise zone (rouge au lieu </a:t>
            </a:r>
            <a:b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jaune),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fr-FR" altLang="fr-FR" sz="2800" b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a 2 coups de pénalité.</a:t>
            </a:r>
          </a:p>
        </p:txBody>
      </p:sp>
      <p:sp>
        <p:nvSpPr>
          <p:cNvPr id="36869" name="Espace réservé du contenu 3">
            <a:extLst>
              <a:ext uri="{FF2B5EF4-FFF2-40B4-BE49-F238E27FC236}">
                <a16:creationId xmlns:a16="http://schemas.microsoft.com/office/drawing/2014/main" id="{E9DA67C7-B56C-16D0-42E8-094FAA027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59475"/>
            <a:ext cx="66198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7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1pPr>
            <a:lvl2pPr marL="742950" indent="-28575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2pPr>
            <a:lvl3pPr marL="1143000" indent="-228600" defTabSz="608013">
              <a:spcBef>
                <a:spcPts val="400"/>
              </a:spcBef>
              <a:spcAft>
                <a:spcPts val="538"/>
              </a:spcAft>
              <a:defRPr sz="1400">
                <a:solidFill>
                  <a:schemeClr val="tx1"/>
                </a:solidFill>
                <a:latin typeface="Balto TT Book" pitchFamily="34" charset="0"/>
                <a:cs typeface="Balto TT Light" pitchFamily="34" charset="0"/>
              </a:defRPr>
            </a:lvl3pPr>
            <a:lvl4pPr marL="1600200" indent="-228600" defTabSz="608013">
              <a:spcBef>
                <a:spcPts val="400"/>
              </a:spcBef>
              <a:spcAft>
                <a:spcPts val="538"/>
              </a:spcAft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endParaRPr lang="fr-FR" altLang="fr-FR" sz="2800" b="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0" name="Espace réservé du contenu 3">
            <a:extLst>
              <a:ext uri="{FF2B5EF4-FFF2-40B4-BE49-F238E27FC236}">
                <a16:creationId xmlns:a16="http://schemas.microsoft.com/office/drawing/2014/main" id="{3224B5CD-F156-F1EA-E493-18F68D8AA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976938"/>
            <a:ext cx="66198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7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1pPr>
            <a:lvl2pPr marL="742950" indent="-28575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 b="1">
                <a:solidFill>
                  <a:schemeClr val="tx1"/>
                </a:solidFill>
                <a:latin typeface="Balto" pitchFamily="34" charset="0"/>
                <a:cs typeface="Balto TT Light" pitchFamily="34" charset="0"/>
              </a:defRPr>
            </a:lvl2pPr>
            <a:lvl3pPr marL="1143000" indent="-228600" defTabSz="608013">
              <a:spcBef>
                <a:spcPts val="400"/>
              </a:spcBef>
              <a:spcAft>
                <a:spcPts val="538"/>
              </a:spcAft>
              <a:defRPr sz="1400">
                <a:solidFill>
                  <a:schemeClr val="tx1"/>
                </a:solidFill>
                <a:latin typeface="Balto TT Book" pitchFamily="34" charset="0"/>
                <a:cs typeface="Balto TT Light" pitchFamily="34" charset="0"/>
              </a:defRPr>
            </a:lvl3pPr>
            <a:lvl4pPr marL="1600200" indent="-228600" defTabSz="608013">
              <a:spcBef>
                <a:spcPts val="400"/>
              </a:spcBef>
              <a:spcAft>
                <a:spcPts val="538"/>
              </a:spcAft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 defTabSz="608013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608013" eaLnBrk="0" fontAlgn="base" hangingPunct="0">
              <a:spcBef>
                <a:spcPts val="400"/>
              </a:spcBef>
              <a:spcAft>
                <a:spcPts val="538"/>
              </a:spcAft>
              <a:buFont typeface="Balto" pitchFamily="34" charset="0"/>
              <a:defRPr sz="1300"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endParaRPr lang="fr-FR" altLang="fr-FR" sz="2800" b="0" i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DE3E52-99AA-2BFB-E349-CF9B0737C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5900" y="5275263"/>
            <a:ext cx="65309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Surtout il doit corriger son erreur, sinon sa balle n’est pas en jeu.</a:t>
            </a:r>
          </a:p>
        </p:txBody>
      </p:sp>
      <p:grpSp>
        <p:nvGrpSpPr>
          <p:cNvPr id="36872" name="Groupe 2">
            <a:extLst>
              <a:ext uri="{FF2B5EF4-FFF2-40B4-BE49-F238E27FC236}">
                <a16:creationId xmlns:a16="http://schemas.microsoft.com/office/drawing/2014/main" id="{A4CED069-4FDA-AE62-C1BF-04810D6AA863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1100138"/>
            <a:ext cx="4152900" cy="4014787"/>
            <a:chOff x="704850" y="1099648"/>
            <a:chExt cx="4152900" cy="4015277"/>
          </a:xfrm>
        </p:grpSpPr>
        <p:sp>
          <p:nvSpPr>
            <p:cNvPr id="36873" name="ZoneTexte 7">
              <a:extLst>
                <a:ext uri="{FF2B5EF4-FFF2-40B4-BE49-F238E27FC236}">
                  <a16:creationId xmlns:a16="http://schemas.microsoft.com/office/drawing/2014/main" id="{689D64CF-DE8E-2D43-07F9-14F9A1D14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575" y="1099648"/>
              <a:ext cx="4067175" cy="646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lto TT Light" pitchFamily="34" charset="0"/>
                  <a:cs typeface="Balto TT Light" pitchFamily="34" charset="0"/>
                </a:defRPr>
              </a:lvl9pPr>
            </a:lstStyle>
            <a:p>
              <a:pPr algn="ctr" eaLnBrk="1" hangingPunct="1"/>
              <a:r>
                <a:rPr lang="fr-FR" altLang="fr-FR" sz="3600" b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Commentaire</a:t>
              </a:r>
            </a:p>
          </p:txBody>
        </p:sp>
        <p:pic>
          <p:nvPicPr>
            <p:cNvPr id="36874" name="Image 9" descr="Une image contenant lunettes, accessoire, lunettes de protection, lunettes de soleil&#10;&#10;Description générée automatiquement">
              <a:extLst>
                <a:ext uri="{FF2B5EF4-FFF2-40B4-BE49-F238E27FC236}">
                  <a16:creationId xmlns:a16="http://schemas.microsoft.com/office/drawing/2014/main" id="{AA4BD8A9-BFD0-B20F-B62E-B0466A154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0" y="2002142"/>
              <a:ext cx="3738562" cy="311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AA9F04A-B721-3C36-1BA6-71AB65D9C4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9088" y="447675"/>
            <a:ext cx="5776912" cy="221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fr-FR" altLang="fr-FR" sz="3600" i="0" cap="none">
                <a:solidFill>
                  <a:srgbClr val="003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La zone de départ est un </a:t>
            </a:r>
            <a:br>
              <a:rPr lang="fr-FR" altLang="fr-FR" sz="3600" i="0" cap="none">
                <a:solidFill>
                  <a:srgbClr val="003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>
                <a:solidFill>
                  <a:srgbClr val="003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rectangle profond de 2 longueurs de club en arrière. </a:t>
            </a:r>
            <a:br>
              <a:rPr lang="fr-FR" altLang="fr-FR" sz="3600" i="0" cap="none">
                <a:solidFill>
                  <a:srgbClr val="003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3600" i="0" cap="none">
                <a:solidFill>
                  <a:srgbClr val="0033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mesurer Tom utilise …</a:t>
            </a:r>
          </a:p>
        </p:txBody>
      </p:sp>
      <p:sp>
        <p:nvSpPr>
          <p:cNvPr id="5125" name="ZoneTexte 8">
            <a:extLst>
              <a:ext uri="{FF2B5EF4-FFF2-40B4-BE49-F238E27FC236}">
                <a16:creationId xmlns:a16="http://schemas.microsoft.com/office/drawing/2014/main" id="{50302F4A-07E9-91F4-AC1A-D76BC25F7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3429000"/>
            <a:ext cx="4554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n’importe quel club</a:t>
            </a:r>
          </a:p>
        </p:txBody>
      </p:sp>
      <p:sp>
        <p:nvSpPr>
          <p:cNvPr id="5126" name="ZoneTexte 15">
            <a:extLst>
              <a:ext uri="{FF2B5EF4-FFF2-40B4-BE49-F238E27FC236}">
                <a16:creationId xmlns:a16="http://schemas.microsoft.com/office/drawing/2014/main" id="{652D5508-6DF7-3E7C-015B-C96177DF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4206875"/>
            <a:ext cx="323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son plus long club</a:t>
            </a:r>
          </a:p>
        </p:txBody>
      </p:sp>
      <p:sp>
        <p:nvSpPr>
          <p:cNvPr id="37893" name="ZoneTexte 6">
            <a:extLst>
              <a:ext uri="{FF2B5EF4-FFF2-40B4-BE49-F238E27FC236}">
                <a16:creationId xmlns:a16="http://schemas.microsoft.com/office/drawing/2014/main" id="{5A65CE55-CBDC-443C-48EF-DF3DBC8B1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3" name="Image 2" descr="Une image contenant arbre, extérieur, ciel, patinage&#10;&#10;Description générée automatiquement">
            <a:extLst>
              <a:ext uri="{FF2B5EF4-FFF2-40B4-BE49-F238E27FC236}">
                <a16:creationId xmlns:a16="http://schemas.microsoft.com/office/drawing/2014/main" id="{A8751D46-2DC1-1CFE-BA22-C431ACDA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547688"/>
            <a:ext cx="4408488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5" grpId="0"/>
      <p:bldP spid="51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E4D78B2F-2B98-38F7-7A4B-8D62BDEB111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049338" y="4332288"/>
            <a:ext cx="6723062" cy="954087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Lili doit corriger son erreur et avoir les pieds à l’intérieur de la zone de départ.</a:t>
            </a:r>
          </a:p>
        </p:txBody>
      </p:sp>
      <p:sp>
        <p:nvSpPr>
          <p:cNvPr id="6146" name="Titre 1">
            <a:extLst>
              <a:ext uri="{FF2B5EF4-FFF2-40B4-BE49-F238E27FC236}">
                <a16:creationId xmlns:a16="http://schemas.microsoft.com/office/drawing/2014/main" id="{B277F83E-7905-CF51-979C-44FAC49966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9888" y="433388"/>
            <a:ext cx="7929562" cy="1831975"/>
          </a:xfrm>
        </p:spPr>
        <p:txBody>
          <a:bodyPr>
            <a:noAutofit/>
          </a:bodyPr>
          <a:lstStyle/>
          <a:p>
            <a:pPr algn="ctr" defTabSz="457200">
              <a:defRPr/>
            </a:pP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Lili plante son tee correctement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la zone de départ mais elle a les </a:t>
            </a:r>
            <a:b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i="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pieds à l'extérieur pour jouer son coup.</a:t>
            </a:r>
            <a:endParaRPr lang="fr-FR" altLang="fr-FR" sz="3600" b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Espace réservé du contenu 3">
            <a:extLst>
              <a:ext uri="{FF2B5EF4-FFF2-40B4-BE49-F238E27FC236}">
                <a16:creationId xmlns:a16="http://schemas.microsoft.com/office/drawing/2014/main" id="{4E02A588-552F-0BDB-785C-C664426E5ED6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049338" y="3079750"/>
            <a:ext cx="6237287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800" b="0" cap="none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Cela n’a pas d’importance, elle a le droit de jouer avec les pieds en dehors.</a:t>
            </a:r>
          </a:p>
        </p:txBody>
      </p:sp>
      <p:sp>
        <p:nvSpPr>
          <p:cNvPr id="38917" name="ZoneTexte 4">
            <a:extLst>
              <a:ext uri="{FF2B5EF4-FFF2-40B4-BE49-F238E27FC236}">
                <a16:creationId xmlns:a16="http://schemas.microsoft.com/office/drawing/2014/main" id="{5B2C41B9-A15A-8F72-4F57-D34B9AF7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73800"/>
            <a:ext cx="609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lto TT Light" pitchFamily="34" charset="0"/>
                <a:cs typeface="Balto TT Light" pitchFamily="34" charset="0"/>
              </a:defRPr>
            </a:lvl9pPr>
          </a:lstStyle>
          <a:p>
            <a:pPr eaLnBrk="1" hangingPunct="1"/>
            <a:r>
              <a:rPr lang="fr-FR" altLang="fr-FR" sz="1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départ</a:t>
            </a:r>
          </a:p>
        </p:txBody>
      </p:sp>
      <p:pic>
        <p:nvPicPr>
          <p:cNvPr id="3" name="Image 2" descr="Une image contenant herbe, extérieur, ciel, sport athlétique&#10;&#10;Description générée automatiquement">
            <a:extLst>
              <a:ext uri="{FF2B5EF4-FFF2-40B4-BE49-F238E27FC236}">
                <a16:creationId xmlns:a16="http://schemas.microsoft.com/office/drawing/2014/main" id="{8A3A3FC4-7095-082F-F306-6C2DD76FF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2"/>
          <a:stretch>
            <a:fillRect/>
          </a:stretch>
        </p:blipFill>
        <p:spPr bwMode="auto">
          <a:xfrm>
            <a:off x="8774113" y="527050"/>
            <a:ext cx="315436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6" grpId="0"/>
      <p:bldP spid="6148" grpId="0" build="p"/>
    </p:bldLst>
  </p:timing>
</p:sld>
</file>

<file path=ppt/theme/theme1.xml><?xml version="1.0" encoding="utf-8"?>
<a:theme xmlns:a="http://schemas.openxmlformats.org/drawingml/2006/main" name="Thème_ffgolf_charte">
  <a:themeElements>
    <a:clrScheme name="Personnalisé 1">
      <a:dk1>
        <a:srgbClr val="003361"/>
      </a:dk1>
      <a:lt1>
        <a:srgbClr val="FFFFFF"/>
      </a:lt1>
      <a:dk2>
        <a:srgbClr val="B5B9BB"/>
      </a:dk2>
      <a:lt2>
        <a:srgbClr val="C1CFEC"/>
      </a:lt2>
      <a:accent1>
        <a:srgbClr val="004C99"/>
      </a:accent1>
      <a:accent2>
        <a:srgbClr val="C1CFEC"/>
      </a:accent2>
      <a:accent3>
        <a:srgbClr val="339E37"/>
      </a:accent3>
      <a:accent4>
        <a:srgbClr val="D7E0F2"/>
      </a:accent4>
      <a:accent5>
        <a:srgbClr val="E8EDF8"/>
      </a:accent5>
      <a:accent6>
        <a:srgbClr val="00447D"/>
      </a:accent6>
      <a:hlink>
        <a:srgbClr val="003D70"/>
      </a:hlink>
      <a:folHlink>
        <a:srgbClr val="339E37"/>
      </a:folHlink>
    </a:clrScheme>
    <a:fontScheme name="FFGOLF TEMPLATE">
      <a:majorFont>
        <a:latin typeface="Balto"/>
        <a:ea typeface=""/>
        <a:cs typeface="Balto"/>
      </a:majorFont>
      <a:minorFont>
        <a:latin typeface="Balto TT Light"/>
        <a:ea typeface=""/>
        <a:cs typeface="Balto TT Light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ème_ffgolf_charte" id="{8DD49326-550D-4FFB-8808-B3B9EF6D24A5}" vid="{1BE7BF63-DC21-4322-96FC-F3B6315B058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6420754CE5C43B492770E8AC1879D" ma:contentTypeVersion="14" ma:contentTypeDescription="Crée un document." ma:contentTypeScope="" ma:versionID="1aad0576ec54339cc45678bb03f76b48">
  <xsd:schema xmlns:xsd="http://www.w3.org/2001/XMLSchema" xmlns:xs="http://www.w3.org/2001/XMLSchema" xmlns:p="http://schemas.microsoft.com/office/2006/metadata/properties" xmlns:ns3="86f94b7b-98c9-4b5a-886d-99af77b48d59" xmlns:ns4="83473968-775a-473e-9a7a-3a2a7f361cda" targetNamespace="http://schemas.microsoft.com/office/2006/metadata/properties" ma:root="true" ma:fieldsID="730129b8ab02f606f530006951ca764c" ns3:_="" ns4:_="">
    <xsd:import namespace="86f94b7b-98c9-4b5a-886d-99af77b48d59"/>
    <xsd:import namespace="83473968-775a-473e-9a7a-3a2a7f361c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94b7b-98c9-4b5a-886d-99af77b48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73968-775a-473e-9a7a-3a2a7f361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DDA25-CD72-468E-9BAB-49186128A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94b7b-98c9-4b5a-886d-99af77b48d59"/>
    <ds:schemaRef ds:uri="83473968-775a-473e-9a7a-3a2a7f361c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202552-FE94-4C03-B6AD-DA95F6A6F6A3}">
  <ds:schemaRefs>
    <ds:schemaRef ds:uri="http://schemas.openxmlformats.org/package/2006/metadata/core-properties"/>
    <ds:schemaRef ds:uri="86f94b7b-98c9-4b5a-886d-99af77b48d59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83473968-775a-473e-9a7a-3a2a7f361cda"/>
  </ds:schemaRefs>
</ds:datastoreItem>
</file>

<file path=customXml/itemProps3.xml><?xml version="1.0" encoding="utf-8"?>
<ds:datastoreItem xmlns:ds="http://schemas.openxmlformats.org/officeDocument/2006/customXml" ds:itemID="{69AE1193-52A0-42ED-8CB9-45ED035D0C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1852</TotalTime>
  <Words>1209</Words>
  <Application>Microsoft Office PowerPoint</Application>
  <PresentationFormat>Grand écran</PresentationFormat>
  <Paragraphs>118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Balto TT Light</vt:lpstr>
      <vt:lpstr>Arial</vt:lpstr>
      <vt:lpstr>Balto</vt:lpstr>
      <vt:lpstr>Balto TT Book</vt:lpstr>
      <vt:lpstr>Calibri</vt:lpstr>
      <vt:lpstr>Times New Roman</vt:lpstr>
      <vt:lpstr>Thème_ffgolf_charte</vt:lpstr>
      <vt:lpstr>QUESTIONNAIRE  sur les RÈGLES DE GOLF</vt:lpstr>
      <vt:lpstr>Présentation PowerPoint</vt:lpstr>
      <vt:lpstr>Présentation PowerPoint</vt:lpstr>
      <vt:lpstr>Présentation PowerPoint</vt:lpstr>
      <vt:lpstr>Présentation PowerPoint</vt:lpstr>
      <vt:lpstr>1. Tom plante son tee en avant  des marques de départ  et il joue. </vt:lpstr>
      <vt:lpstr>Présentation PowerPoint</vt:lpstr>
      <vt:lpstr>2. La zone de départ est un  rectangle profond de 2 longueurs de club en arrière.  Pour mesurer Tom utilise …</vt:lpstr>
      <vt:lpstr>3. Lili plante son tee correctement  dans la zone de départ mais elle a les  pieds à l'extérieur pour jouer son coup.</vt:lpstr>
      <vt:lpstr>4. Lili a joué des marques bleues  alors qu’elle devait partir des marques rouges.</vt:lpstr>
      <vt:lpstr>Présentation PowerPoint</vt:lpstr>
      <vt:lpstr>5. Tom ne retrouve plus son tee et il décide de surélever sa balle en créant une petite bosse  dans la zone de départ. </vt:lpstr>
      <vt:lpstr>6. Lili arrache une fleur derrière sa balle  dans la zone de départ. </vt:lpstr>
      <vt:lpstr>7. Tom déplace une marque  de départ parce qu’elle  le gêne dans son swing  et il joue.</vt:lpstr>
      <vt:lpstr>8. Tom déplace une marque de départ sans le faire exprès  en faisant un coup d’essai.</vt:lpstr>
      <vt:lpstr>Présentation PowerPoint</vt:lpstr>
      <vt:lpstr>9. Lili est bien embêtée parce qu’en voulant taper son coup de départ elle a raté sa balle  et elle a fait un airshot. </vt:lpstr>
      <vt:lpstr>10. Lili a fait un airshot et  sa balle est tombée  juste derrière le tee. </vt:lpstr>
      <vt:lpstr>11. En faisant un coup d’essai dans la zone de départ,  Tom fait tomber la balle du tee. Il ramasse la balle, la repose sur le tee et joue.  </vt:lpstr>
      <vt:lpstr>Présentation PowerPoint</vt:lpstr>
      <vt:lpstr>12. Sur un Par 3, Tom plante son tee 10 cm  en avant des marques de départ  et il envoie sa balle directement dans le trou.</vt:lpstr>
      <vt:lpstr>13. Au premier trou, Lili prend le départ des marques bleues alors qu’elle devait partir des marques rouges.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Ghislaine</dc:creator>
  <cp:lastModifiedBy>Ghislaine QUELAVOINE</cp:lastModifiedBy>
  <cp:revision>202</cp:revision>
  <dcterms:created xsi:type="dcterms:W3CDTF">2021-04-28T04:19:14Z</dcterms:created>
  <dcterms:modified xsi:type="dcterms:W3CDTF">2023-04-07T08:20:22Z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0x010100BCB6420754CE5C43B492770E8AC1879D</vt:lpwstr>
  </property>
</Properties>
</file>